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 id="2147483708" r:id="rId2"/>
    <p:sldMasterId id="2147483722" r:id="rId3"/>
  </p:sldMasterIdLst>
  <p:notesMasterIdLst>
    <p:notesMasterId r:id="rId12"/>
  </p:notesMasterIdLst>
  <p:sldIdLst>
    <p:sldId id="337" r:id="rId4"/>
    <p:sldId id="331" r:id="rId5"/>
    <p:sldId id="325" r:id="rId6"/>
    <p:sldId id="319" r:id="rId7"/>
    <p:sldId id="339" r:id="rId8"/>
    <p:sldId id="301" r:id="rId9"/>
    <p:sldId id="328" r:id="rId10"/>
    <p:sldId id="31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tfield, Amanda Marie" initials="HAM" lastIdx="0" clrIdx="0">
    <p:extLst>
      <p:ext uri="{19B8F6BF-5375-455C-9EA6-DF929625EA0E}">
        <p15:presenceInfo xmlns:p15="http://schemas.microsoft.com/office/powerpoint/2012/main" userId="S-1-5-21-828376571-1197701538-1844936127-3149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5C"/>
    <a:srgbClr val="585A5A"/>
    <a:srgbClr val="FDD366"/>
    <a:srgbClr val="DC4405"/>
    <a:srgbClr val="B7A99A"/>
    <a:srgbClr val="8E9089"/>
    <a:srgbClr val="F15C22"/>
    <a:srgbClr val="FFB500"/>
    <a:srgbClr val="75CF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3" autoAdjust="0"/>
    <p:restoredTop sz="96757" autoAdjust="0"/>
  </p:normalViewPr>
  <p:slideViewPr>
    <p:cSldViewPr snapToGrid="0" snapToObjects="1">
      <p:cViewPr varScale="1">
        <p:scale>
          <a:sx n="77" d="100"/>
          <a:sy n="77" d="100"/>
        </p:scale>
        <p:origin x="80" y="6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62" d="100"/>
          <a:sy n="62" d="100"/>
        </p:scale>
        <p:origin x="245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49" Type="http://schemas.microsoft.com/office/2016/11/relationships/changesInfo" Target="changesInfos/changesInfo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A85A8157-10F7-43B5-8F95-FB2DE7CE965E}"/>
    <pc:docChg chg="delSld">
      <pc:chgData name="" userId="" providerId="" clId="Web-{A85A8157-10F7-43B5-8F95-FB2DE7CE965E}" dt="2018-10-23T16:56:00.311" v="0"/>
      <pc:docMkLst>
        <pc:docMk/>
      </pc:docMkLst>
      <pc:sldChg chg="del">
        <pc:chgData name="" userId="" providerId="" clId="Web-{A85A8157-10F7-43B5-8F95-FB2DE7CE965E}" dt="2018-10-23T16:56:00.311" v="0"/>
        <pc:sldMkLst>
          <pc:docMk/>
          <pc:sldMk cId="3438897791" sldId="287"/>
        </pc:sldMkLst>
      </pc:sldChg>
    </pc:docChg>
  </pc:docChgLst>
  <pc:docChgLst>
    <pc:chgData clId="Web-{72D065BD-0C13-409C-AFC5-51F53AB1314E}"/>
    <pc:docChg chg="addSld modSld">
      <pc:chgData name="" userId="" providerId="" clId="Web-{72D065BD-0C13-409C-AFC5-51F53AB1314E}" dt="2018-10-23T15:34:17.704" v="19" actId="14100"/>
      <pc:docMkLst>
        <pc:docMk/>
      </pc:docMkLst>
      <pc:sldChg chg="modSp">
        <pc:chgData name="" userId="" providerId="" clId="Web-{72D065BD-0C13-409C-AFC5-51F53AB1314E}" dt="2018-10-23T15:31:18.391" v="4" actId="14100"/>
        <pc:sldMkLst>
          <pc:docMk/>
          <pc:sldMk cId="1761774972" sldId="282"/>
        </pc:sldMkLst>
        <pc:picChg chg="mod">
          <ac:chgData name="" userId="" providerId="" clId="Web-{72D065BD-0C13-409C-AFC5-51F53AB1314E}" dt="2018-10-23T15:31:18.391" v="4" actId="14100"/>
          <ac:picMkLst>
            <pc:docMk/>
            <pc:sldMk cId="1761774972" sldId="282"/>
            <ac:picMk id="3" creationId="{00000000-0000-0000-0000-000000000000}"/>
          </ac:picMkLst>
        </pc:picChg>
      </pc:sldChg>
      <pc:sldChg chg="addSp delSp modSp add replId">
        <pc:chgData name="" userId="" providerId="" clId="Web-{72D065BD-0C13-409C-AFC5-51F53AB1314E}" dt="2018-10-23T15:34:17.704" v="19" actId="14100"/>
        <pc:sldMkLst>
          <pc:docMk/>
          <pc:sldMk cId="3438897791" sldId="287"/>
        </pc:sldMkLst>
        <pc:spChg chg="del">
          <ac:chgData name="" userId="" providerId="" clId="Web-{72D065BD-0C13-409C-AFC5-51F53AB1314E}" dt="2018-10-23T15:31:50.438" v="8"/>
          <ac:spMkLst>
            <pc:docMk/>
            <pc:sldMk cId="3438897791" sldId="287"/>
            <ac:spMk id="4" creationId="{00000000-0000-0000-0000-000000000000}"/>
          </ac:spMkLst>
        </pc:spChg>
        <pc:spChg chg="mod">
          <ac:chgData name="" userId="" providerId="" clId="Web-{72D065BD-0C13-409C-AFC5-51F53AB1314E}" dt="2018-10-23T15:34:17.704" v="19" actId="14100"/>
          <ac:spMkLst>
            <pc:docMk/>
            <pc:sldMk cId="3438897791" sldId="287"/>
            <ac:spMk id="5" creationId="{00000000-0000-0000-0000-000000000000}"/>
          </ac:spMkLst>
        </pc:spChg>
        <pc:spChg chg="del">
          <ac:chgData name="" userId="" providerId="" clId="Web-{72D065BD-0C13-409C-AFC5-51F53AB1314E}" dt="2018-10-23T15:31:58.954" v="10"/>
          <ac:spMkLst>
            <pc:docMk/>
            <pc:sldMk cId="3438897791" sldId="287"/>
            <ac:spMk id="6" creationId="{00000000-0000-0000-0000-000000000000}"/>
          </ac:spMkLst>
        </pc:spChg>
        <pc:spChg chg="add del mod">
          <ac:chgData name="" userId="" providerId="" clId="Web-{72D065BD-0C13-409C-AFC5-51F53AB1314E}" dt="2018-10-23T15:31:56.766" v="9"/>
          <ac:spMkLst>
            <pc:docMk/>
            <pc:sldMk cId="3438897791" sldId="287"/>
            <ac:spMk id="8" creationId="{9819DB15-7356-4F5B-9BED-B92A252A61B5}"/>
          </ac:spMkLst>
        </pc:spChg>
        <pc:picChg chg="mod modCrop">
          <ac:chgData name="" userId="" providerId="" clId="Web-{72D065BD-0C13-409C-AFC5-51F53AB1314E}" dt="2018-10-23T15:34:06.798" v="18" actId="1076"/>
          <ac:picMkLst>
            <pc:docMk/>
            <pc:sldMk cId="3438897791" sldId="287"/>
            <ac:picMk id="3"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8A0696-E8A4-5E47-B426-CB2DE1C28947}" type="datetimeFigureOut">
              <a:rPr lang="en-US" smtClean="0"/>
              <a:t>4/20/2021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A39D37-EB39-9B49-85DF-DD837FDB43E8}" type="slidenum">
              <a:rPr lang="en-US" smtClean="0"/>
              <a:t>‹#›</a:t>
            </a:fld>
            <a:endParaRPr lang="en-US"/>
          </a:p>
        </p:txBody>
      </p:sp>
    </p:spTree>
    <p:extLst>
      <p:ext uri="{BB962C8B-B14F-4D97-AF65-F5344CB8AC3E}">
        <p14:creationId xmlns:p14="http://schemas.microsoft.com/office/powerpoint/2010/main" val="63214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A39D37-EB39-9B49-85DF-DD837FDB43E8}" type="slidenum">
              <a:rPr lang="en-US" smtClean="0"/>
              <a:t>0</a:t>
            </a:fld>
            <a:endParaRPr lang="en-US"/>
          </a:p>
        </p:txBody>
      </p:sp>
    </p:spTree>
    <p:extLst>
      <p:ext uri="{BB962C8B-B14F-4D97-AF65-F5344CB8AC3E}">
        <p14:creationId xmlns:p14="http://schemas.microsoft.com/office/powerpoint/2010/main" val="3969336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type of choices we engage our audience about in a way that inspires them to learn from the education we provide that leaves them empowered to make healthy choice for themselves and their families.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39D37-EB39-9B49-85DF-DD837FDB43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2265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I am not talking about always choosing the healthy options all the time because I can’t imagine life without a little ice cream once in a while.  But that our participants feel empowered to make healthy choices.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4A39D37-EB39-9B49-85DF-DD837FDB43E8}" type="slidenum">
              <a:rPr lang="en-US" smtClean="0"/>
              <a:t>2</a:t>
            </a:fld>
            <a:endParaRPr lang="en-US"/>
          </a:p>
        </p:txBody>
      </p:sp>
    </p:spTree>
    <p:extLst>
      <p:ext uri="{BB962C8B-B14F-4D97-AF65-F5344CB8AC3E}">
        <p14:creationId xmlns:p14="http://schemas.microsoft.com/office/powerpoint/2010/main" val="4204908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In the Douglas SNAP-Ed unit this past year we worked to increase gardening education in schools. This focus came from our work on the Blue Zones Food Policy committee as a community driven need.  With the support of Blue Zones and local organizations we secured funds to host an AmeriCorps member to work on creating gardens and gardening education with Roseburg Schools.  This picture is of the Winchester Elementary school garden.  We started building this garden in January in what was a grass field.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4A39D37-EB39-9B49-85DF-DD837FDB43E8}" type="slidenum">
              <a:rPr lang="en-US" smtClean="0"/>
              <a:t>3</a:t>
            </a:fld>
            <a:endParaRPr lang="en-US"/>
          </a:p>
        </p:txBody>
      </p:sp>
    </p:spTree>
    <p:extLst>
      <p:ext uri="{BB962C8B-B14F-4D97-AF65-F5344CB8AC3E}">
        <p14:creationId xmlns:p14="http://schemas.microsoft.com/office/powerpoint/2010/main" val="2445652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However when Covid-19 hit we had to find a new way to engage our audience.  We look to social media to help find ways to engage our participants in gardening education.  However, we saw access to materials as a barrier to some of our audience in following along with the gardening education videos we were creating.  With a large donation of seeds from Bi-Mart for use in the schools we looked for help from campus on how we could safely get these seeds distributed to our target audience to participant in our garden education.  From this conversation we were able to find an example out of West Virginia were Extension was mailing seeds to participants.  We created the Grow It Oregon Gardening Challenge.  We were able to engage individuals and groups through social media to sign up for the challenge.  We had 3500 individuals and groups sign-up to participate.  Each individual signed up received 4 different types of seeds.  We reached our maximum participants for this project in just a week and a half.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39D37-EB39-9B49-85DF-DD837FDB43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9878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sign ups we asked what was your reason to sign up? Participants said to learn gardening, knowledge, tips, grow vegetables. These are the reason people were inspired to participate. The sign up allowed us to provide monthly growing newsletters to participants as well as direct them to the gardening series on the Food Hero YouTube page that we were creating to help participants be successful. Several videos received over 900 views.  We offered weekly Q&amp;A time on Facebook live for questions people might have. </a:t>
            </a:r>
            <a:endParaRPr lang="en-US" dirty="0" smtClean="0"/>
          </a:p>
          <a:p>
            <a:pPr marL="0" indent="0">
              <a:buFont typeface="Arial" panose="020B0604020202020204" pitchFamily="34" charset="0"/>
              <a:buNone/>
            </a:pPr>
            <a:endParaRPr lang="en-US" dirty="0"/>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D4A39D37-EB39-9B49-85DF-DD837FDB43E8}" type="slidenum">
              <a:rPr lang="en-US" smtClean="0"/>
              <a:t>5</a:t>
            </a:fld>
            <a:endParaRPr lang="en-US"/>
          </a:p>
        </p:txBody>
      </p:sp>
    </p:spTree>
    <p:extLst>
      <p:ext uri="{BB962C8B-B14F-4D97-AF65-F5344CB8AC3E}">
        <p14:creationId xmlns:p14="http://schemas.microsoft.com/office/powerpoint/2010/main" val="1353604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project was successful in empowering participants to increase their knowledge of gardening and to grow their own produce which increases availability in the home of fresh fruits and vegetables. </a:t>
            </a:r>
            <a:endParaRPr lang="en-US" dirty="0" smtClean="0"/>
          </a:p>
          <a:p>
            <a:endParaRPr lang="en-US" dirty="0"/>
          </a:p>
          <a:p>
            <a:r>
              <a:rPr lang="en-US" dirty="0"/>
              <a:t>This project and many more that we continue to focus on are part of a partnership of organizations that engage each other through coalitions to find common goals that meet the needs of our community.  We will continue to strive to empower Douglas County residents to make healthy choices every day. </a:t>
            </a:r>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D4A39D37-EB39-9B49-85DF-DD837FDB43E8}" type="slidenum">
              <a:rPr lang="en-US" smtClean="0"/>
              <a:t>6</a:t>
            </a:fld>
            <a:endParaRPr lang="en-US"/>
          </a:p>
        </p:txBody>
      </p:sp>
    </p:spTree>
    <p:extLst>
      <p:ext uri="{BB962C8B-B14F-4D97-AF65-F5344CB8AC3E}">
        <p14:creationId xmlns:p14="http://schemas.microsoft.com/office/powerpoint/2010/main" val="3771762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7</a:t>
            </a:fld>
            <a:endParaRPr lang="en-US"/>
          </a:p>
        </p:txBody>
      </p:sp>
    </p:spTree>
    <p:extLst>
      <p:ext uri="{BB962C8B-B14F-4D97-AF65-F5344CB8AC3E}">
        <p14:creationId xmlns:p14="http://schemas.microsoft.com/office/powerpoint/2010/main" val="1233036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Full Imag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1" cy="6858000"/>
          </a:xfrm>
          <a:prstGeom prst="rect">
            <a:avLst/>
          </a:prstGeom>
        </p:spPr>
      </p:pic>
      <p:sp>
        <p:nvSpPr>
          <p:cNvPr id="6" name="Title 1"/>
          <p:cNvSpPr>
            <a:spLocks noGrp="1"/>
          </p:cNvSpPr>
          <p:nvPr>
            <p:ph type="ctrTitle" hasCustomPrompt="1"/>
          </p:nvPr>
        </p:nvSpPr>
        <p:spPr>
          <a:xfrm>
            <a:off x="1098123" y="2343437"/>
            <a:ext cx="4997877" cy="3480716"/>
          </a:xfrm>
        </p:spPr>
        <p:txBody>
          <a:bodyPr wrap="square" lIns="0" tIns="0" rIns="0" bIns="0" anchor="t" anchorCtr="0">
            <a:normAutofit/>
          </a:bodyPr>
          <a:lstStyle>
            <a:lvl1pPr algn="l">
              <a:defRPr sz="8000" cap="all" baseline="0">
                <a:solidFill>
                  <a:srgbClr val="DC4405"/>
                </a:solidFill>
                <a:latin typeface="Stratum2 Medium" panose="020B0506030000020004" pitchFamily="34" charset="0"/>
              </a:defRPr>
            </a:lvl1pPr>
          </a:lstStyle>
          <a:p>
            <a:r>
              <a:rPr lang="en-US" dirty="0"/>
              <a:t>Headline or title of event</a:t>
            </a: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5500" y="119035"/>
            <a:ext cx="3483016" cy="143378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 Orange - No Crest">
    <p:spTree>
      <p:nvGrpSpPr>
        <p:cNvPr id="1" name=""/>
        <p:cNvGrpSpPr/>
        <p:nvPr/>
      </p:nvGrpSpPr>
      <p:grpSpPr>
        <a:xfrm>
          <a:off x="0" y="0"/>
          <a:ext cx="0" cy="0"/>
          <a:chOff x="0" y="0"/>
          <a:chExt cx="0" cy="0"/>
        </a:xfrm>
      </p:grpSpPr>
      <p:sp>
        <p:nvSpPr>
          <p:cNvPr id="9" name="Rectangle 8"/>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lstStyle>
            <a:lvl1pPr>
              <a:defRPr sz="6000" baseline="0">
                <a:latin typeface="Stratum2 Regular" panose="020B05060300000200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baseline="0">
                <a:solidFill>
                  <a:schemeClr val="tx1">
                    <a:tint val="75000"/>
                  </a:schemeClr>
                </a:solidFill>
                <a:latin typeface="Kievit Offc" panose="020B050403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 White">
    <p:spTree>
      <p:nvGrpSpPr>
        <p:cNvPr id="1" name=""/>
        <p:cNvGrpSpPr/>
        <p:nvPr/>
      </p:nvGrpSpPr>
      <p:grpSpPr>
        <a:xfrm>
          <a:off x="0" y="0"/>
          <a:ext cx="0" cy="0"/>
          <a:chOff x="0" y="0"/>
          <a:chExt cx="0" cy="0"/>
        </a:xfrm>
      </p:grpSpPr>
      <p:sp>
        <p:nvSpPr>
          <p:cNvPr id="9" name="Rectangle 8"/>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lstStyle>
            <a:lvl1pPr>
              <a:defRPr sz="6000" baseline="0">
                <a:solidFill>
                  <a:schemeClr val="tx2"/>
                </a:solidFill>
                <a:latin typeface="Stratum2 Regular" panose="020B05060300000200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baseline="0">
                <a:solidFill>
                  <a:schemeClr val="bg1">
                    <a:lumMod val="65000"/>
                  </a:schemeClr>
                </a:solidFill>
                <a:latin typeface="Kievit Offc" panose="020B050403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 Black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latin typeface="Stratum2 Regular" panose="020B05060300000200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baseline="0">
                <a:latin typeface="Kievit Offc" panose="020B0504030101020102" pitchFamily="34" charset="0"/>
              </a:defRPr>
            </a:lvl1pPr>
            <a:lvl2pPr>
              <a:defRPr baseline="0">
                <a:latin typeface="Kievit Offc" panose="020B0504030101020102" pitchFamily="34" charset="0"/>
              </a:defRPr>
            </a:lvl2pPr>
            <a:lvl3pPr>
              <a:defRPr baseline="0">
                <a:latin typeface="Kievit Offc" panose="020B0504030101020102" pitchFamily="34" charset="0"/>
              </a:defRPr>
            </a:lvl3pPr>
            <a:lvl4pPr>
              <a:defRPr baseline="0">
                <a:latin typeface="Kievit Offc" panose="020B0504030101020102" pitchFamily="34" charset="0"/>
              </a:defRPr>
            </a:lvl4pPr>
            <a:lvl5pPr>
              <a:defRPr baseline="0">
                <a:latin typeface="Kievit Offc" panose="020B0504030101020102"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baseline="0">
                <a:latin typeface="Kievit Offc" panose="020B0504030101020102" pitchFamily="34" charset="0"/>
              </a:defRPr>
            </a:lvl1pPr>
            <a:lvl2pPr>
              <a:defRPr baseline="0">
                <a:latin typeface="Kievit Offc" panose="020B0504030101020102" pitchFamily="34" charset="0"/>
              </a:defRPr>
            </a:lvl2pPr>
            <a:lvl3pPr>
              <a:defRPr baseline="0">
                <a:latin typeface="Kievit Offc" panose="020B0504030101020102" pitchFamily="34" charset="0"/>
              </a:defRPr>
            </a:lvl3pPr>
            <a:lvl4pPr>
              <a:defRPr baseline="0">
                <a:latin typeface="Kievit Offc" panose="020B0504030101020102" pitchFamily="34" charset="0"/>
              </a:defRPr>
            </a:lvl4pPr>
            <a:lvl5pPr>
              <a:defRPr baseline="0">
                <a:latin typeface="Kievit Offc" panose="020B0504030101020102"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 Orang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latin typeface="Stratum2 Regular" panose="020B05060300000200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baseline="0">
                <a:latin typeface="Kievit Offc" panose="020B0504030101020102" pitchFamily="34" charset="0"/>
              </a:defRPr>
            </a:lvl1pPr>
            <a:lvl2pPr>
              <a:defRPr baseline="0">
                <a:latin typeface="Kievit Offc" panose="020B0504030101020102" pitchFamily="34" charset="0"/>
              </a:defRPr>
            </a:lvl2pPr>
            <a:lvl3pPr>
              <a:defRPr baseline="0">
                <a:latin typeface="Kievit Offc" panose="020B0504030101020102" pitchFamily="34" charset="0"/>
              </a:defRPr>
            </a:lvl3pPr>
            <a:lvl4pPr>
              <a:defRPr baseline="0">
                <a:latin typeface="Kievit Offc" panose="020B0504030101020102" pitchFamily="34" charset="0"/>
              </a:defRPr>
            </a:lvl4pPr>
            <a:lvl5pPr>
              <a:defRPr baseline="0">
                <a:latin typeface="Kievit Offc" panose="020B0504030101020102"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baseline="0">
                <a:latin typeface="Kievit Offc" panose="020B0504030101020102" pitchFamily="34" charset="0"/>
              </a:defRPr>
            </a:lvl1pPr>
            <a:lvl2pPr>
              <a:defRPr baseline="0">
                <a:latin typeface="Kievit Offc" panose="020B0504030101020102" pitchFamily="34" charset="0"/>
              </a:defRPr>
            </a:lvl2pPr>
            <a:lvl3pPr>
              <a:defRPr baseline="0">
                <a:latin typeface="Kievit Offc" panose="020B0504030101020102" pitchFamily="34" charset="0"/>
              </a:defRPr>
            </a:lvl3pPr>
            <a:lvl4pPr>
              <a:defRPr baseline="0">
                <a:latin typeface="Kievit Offc" panose="020B0504030101020102" pitchFamily="34" charset="0"/>
              </a:defRPr>
            </a:lvl4pPr>
            <a:lvl5pPr>
              <a:defRPr baseline="0">
                <a:latin typeface="Kievit Offc" panose="020B0504030101020102"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 Whit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solidFill>
                  <a:schemeClr val="tx2"/>
                </a:solidFill>
                <a:latin typeface="Stratum2 Regular" panose="020B05060300000200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baseline="0">
                <a:solidFill>
                  <a:schemeClr val="tx2"/>
                </a:solidFill>
                <a:latin typeface="Kievit Offc" panose="020B0504030101020102" pitchFamily="34" charset="0"/>
              </a:defRPr>
            </a:lvl1pPr>
            <a:lvl2pPr>
              <a:defRPr baseline="0">
                <a:solidFill>
                  <a:schemeClr val="tx2"/>
                </a:solidFill>
                <a:latin typeface="Kievit Offc" panose="020B0504030101020102" pitchFamily="34" charset="0"/>
              </a:defRPr>
            </a:lvl2pPr>
            <a:lvl3pPr>
              <a:defRPr baseline="0">
                <a:solidFill>
                  <a:schemeClr val="tx2"/>
                </a:solidFill>
                <a:latin typeface="Kievit Offc" panose="020B0504030101020102" pitchFamily="34" charset="0"/>
              </a:defRPr>
            </a:lvl3pPr>
            <a:lvl4pPr>
              <a:defRPr baseline="0">
                <a:solidFill>
                  <a:schemeClr val="tx2"/>
                </a:solidFill>
                <a:latin typeface="Kievit Offc" panose="020B0504030101020102" pitchFamily="34" charset="0"/>
              </a:defRPr>
            </a:lvl4pPr>
            <a:lvl5pPr>
              <a:defRPr baseline="0">
                <a:solidFill>
                  <a:schemeClr val="tx2"/>
                </a:solidFill>
                <a:latin typeface="Kievit Offc" panose="020B0504030101020102"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baseline="0">
                <a:solidFill>
                  <a:schemeClr val="tx2"/>
                </a:solidFill>
                <a:latin typeface="Kievit Offc" panose="020B0504030101020102" pitchFamily="34" charset="0"/>
              </a:defRPr>
            </a:lvl1pPr>
            <a:lvl2pPr>
              <a:defRPr baseline="0">
                <a:solidFill>
                  <a:schemeClr val="tx2"/>
                </a:solidFill>
                <a:latin typeface="Kievit Offc" panose="020B0504030101020102" pitchFamily="34" charset="0"/>
              </a:defRPr>
            </a:lvl2pPr>
            <a:lvl3pPr>
              <a:defRPr baseline="0">
                <a:solidFill>
                  <a:schemeClr val="tx2"/>
                </a:solidFill>
                <a:latin typeface="Kievit Offc" panose="020B0504030101020102" pitchFamily="34" charset="0"/>
              </a:defRPr>
            </a:lvl3pPr>
            <a:lvl4pPr>
              <a:defRPr baseline="0">
                <a:solidFill>
                  <a:schemeClr val="tx2"/>
                </a:solidFill>
                <a:latin typeface="Kievit Offc" panose="020B0504030101020102" pitchFamily="34" charset="0"/>
              </a:defRPr>
            </a:lvl4pPr>
            <a:lvl5pPr>
              <a:defRPr baseline="0">
                <a:solidFill>
                  <a:schemeClr val="tx2"/>
                </a:solidFill>
                <a:latin typeface="Kievit Offc" panose="020B0504030101020102"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 Black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365125"/>
            <a:ext cx="10515600" cy="1325563"/>
          </a:xfrm>
        </p:spPr>
        <p:txBody>
          <a:bodyPr/>
          <a:lstStyle>
            <a:lvl1pPr>
              <a:defRPr baseline="0">
                <a:latin typeface="Stratum2 Regular" panose="020B05060300000200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baseline="0">
                <a:latin typeface="Kievit Offc" panose="020B050403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baseline="0">
                <a:latin typeface="Kievit Offc" panose="020B0504030101020102" pitchFamily="34" charset="0"/>
              </a:defRPr>
            </a:lvl1pPr>
            <a:lvl2pPr>
              <a:defRPr baseline="0">
                <a:latin typeface="Kievit Offc" panose="020B0504030101020102" pitchFamily="34" charset="0"/>
              </a:defRPr>
            </a:lvl2pPr>
            <a:lvl3pPr>
              <a:defRPr baseline="0">
                <a:latin typeface="Kievit Offc" panose="020B0504030101020102" pitchFamily="34" charset="0"/>
              </a:defRPr>
            </a:lvl3pPr>
            <a:lvl4pPr>
              <a:defRPr baseline="0">
                <a:latin typeface="Kievit Offc" panose="020B0504030101020102" pitchFamily="34" charset="0"/>
              </a:defRPr>
            </a:lvl4pPr>
            <a:lvl5pPr>
              <a:defRPr baseline="0">
                <a:latin typeface="Kievit Offc" panose="020B0504030101020102"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baseline="0">
                <a:latin typeface="Kievit Offc" panose="020B050403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aseline="0">
                <a:latin typeface="Kievit Offc" panose="020B0504030101020102" pitchFamily="34" charset="0"/>
              </a:defRPr>
            </a:lvl1pPr>
            <a:lvl2pPr>
              <a:defRPr baseline="0">
                <a:latin typeface="Kievit Offc" panose="020B0504030101020102" pitchFamily="34" charset="0"/>
              </a:defRPr>
            </a:lvl2pPr>
            <a:lvl3pPr>
              <a:defRPr baseline="0">
                <a:latin typeface="Kievit Offc" panose="020B0504030101020102" pitchFamily="34" charset="0"/>
              </a:defRPr>
            </a:lvl3pPr>
            <a:lvl4pPr>
              <a:defRPr baseline="0">
                <a:latin typeface="Kievit Offc" panose="020B0504030101020102" pitchFamily="34" charset="0"/>
              </a:defRPr>
            </a:lvl4pPr>
            <a:lvl5pPr>
              <a:defRPr baseline="0">
                <a:latin typeface="Kievit Offc" panose="020B0504030101020102"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 Orange - No Crest">
    <p:spTree>
      <p:nvGrpSpPr>
        <p:cNvPr id="1" name=""/>
        <p:cNvGrpSpPr/>
        <p:nvPr/>
      </p:nvGrpSpPr>
      <p:grpSpPr>
        <a:xfrm>
          <a:off x="0" y="0"/>
          <a:ext cx="0" cy="0"/>
          <a:chOff x="0" y="0"/>
          <a:chExt cx="0" cy="0"/>
        </a:xfrm>
      </p:grpSpPr>
      <p:sp>
        <p:nvSpPr>
          <p:cNvPr id="12" name="Rectangle 11"/>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365125"/>
            <a:ext cx="10515600" cy="1325563"/>
          </a:xfrm>
        </p:spPr>
        <p:txBody>
          <a:bodyPr/>
          <a:lstStyle>
            <a:lvl1pPr>
              <a:defRPr baseline="0">
                <a:latin typeface="Stratum2 Regular" panose="020B05060300000200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baseline="0">
                <a:latin typeface="Kievit Offc" panose="020B050403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baseline="0">
                <a:latin typeface="Kievit Offc" panose="020B0504030101020102" pitchFamily="34" charset="0"/>
              </a:defRPr>
            </a:lvl1pPr>
            <a:lvl2pPr>
              <a:defRPr baseline="0">
                <a:latin typeface="Kievit Offc" panose="020B0504030101020102" pitchFamily="34" charset="0"/>
              </a:defRPr>
            </a:lvl2pPr>
            <a:lvl3pPr>
              <a:defRPr baseline="0">
                <a:latin typeface="Kievit Offc" panose="020B0504030101020102" pitchFamily="34" charset="0"/>
              </a:defRPr>
            </a:lvl3pPr>
            <a:lvl4pPr>
              <a:defRPr baseline="0">
                <a:latin typeface="Kievit Offc" panose="020B0504030101020102" pitchFamily="34" charset="0"/>
              </a:defRPr>
            </a:lvl4pPr>
            <a:lvl5pPr>
              <a:defRPr baseline="0">
                <a:latin typeface="Kievit Offc" panose="020B0504030101020102"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baseline="0">
                <a:latin typeface="Kievit Offc" panose="020B050403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aseline="0">
                <a:latin typeface="Kievit Offc" panose="020B0504030101020102" pitchFamily="34" charset="0"/>
              </a:defRPr>
            </a:lvl1pPr>
            <a:lvl2pPr>
              <a:defRPr baseline="0">
                <a:latin typeface="Kievit Offc" panose="020B0504030101020102" pitchFamily="34" charset="0"/>
              </a:defRPr>
            </a:lvl2pPr>
            <a:lvl3pPr>
              <a:defRPr baseline="0">
                <a:latin typeface="Kievit Offc" panose="020B0504030101020102" pitchFamily="34" charset="0"/>
              </a:defRPr>
            </a:lvl3pPr>
            <a:lvl4pPr>
              <a:defRPr baseline="0">
                <a:latin typeface="Kievit Offc" panose="020B0504030101020102" pitchFamily="34" charset="0"/>
              </a:defRPr>
            </a:lvl4pPr>
            <a:lvl5pPr>
              <a:defRPr baseline="0">
                <a:latin typeface="Kievit Offc" panose="020B0504030101020102"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 White - No Crest">
    <p:spTree>
      <p:nvGrpSpPr>
        <p:cNvPr id="1" name=""/>
        <p:cNvGrpSpPr/>
        <p:nvPr/>
      </p:nvGrpSpPr>
      <p:grpSpPr>
        <a:xfrm>
          <a:off x="0" y="0"/>
          <a:ext cx="0" cy="0"/>
          <a:chOff x="0" y="0"/>
          <a:chExt cx="0" cy="0"/>
        </a:xfrm>
      </p:grpSpPr>
      <p:sp>
        <p:nvSpPr>
          <p:cNvPr id="12" name="Rectangle 11"/>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365125"/>
            <a:ext cx="10515600" cy="1325563"/>
          </a:xfrm>
        </p:spPr>
        <p:txBody>
          <a:bodyPr/>
          <a:lstStyle>
            <a:lvl1pPr>
              <a:defRPr baseline="0">
                <a:solidFill>
                  <a:schemeClr val="tx2"/>
                </a:solidFill>
                <a:latin typeface="Stratum2 Regular" panose="020B05060300000200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baseline="0">
                <a:solidFill>
                  <a:schemeClr val="tx2"/>
                </a:solidFill>
                <a:latin typeface="Kievit Offc" panose="020B050403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baseline="0">
                <a:solidFill>
                  <a:schemeClr val="tx2"/>
                </a:solidFill>
                <a:latin typeface="Kievit Offc" panose="020B0504030101020102" pitchFamily="34" charset="0"/>
              </a:defRPr>
            </a:lvl1pPr>
            <a:lvl2pPr>
              <a:defRPr baseline="0">
                <a:solidFill>
                  <a:schemeClr val="tx2"/>
                </a:solidFill>
                <a:latin typeface="Kievit Offc" panose="020B0504030101020102" pitchFamily="34" charset="0"/>
              </a:defRPr>
            </a:lvl2pPr>
            <a:lvl3pPr>
              <a:defRPr baseline="0">
                <a:solidFill>
                  <a:schemeClr val="tx2"/>
                </a:solidFill>
                <a:latin typeface="Kievit Offc" panose="020B0504030101020102" pitchFamily="34" charset="0"/>
              </a:defRPr>
            </a:lvl3pPr>
            <a:lvl4pPr>
              <a:defRPr baseline="0">
                <a:solidFill>
                  <a:schemeClr val="tx2"/>
                </a:solidFill>
                <a:latin typeface="Kievit Offc" panose="020B0504030101020102" pitchFamily="34" charset="0"/>
              </a:defRPr>
            </a:lvl4pPr>
            <a:lvl5pPr>
              <a:defRPr baseline="0">
                <a:solidFill>
                  <a:schemeClr val="tx2"/>
                </a:solidFill>
                <a:latin typeface="Kievit Offc" panose="020B0504030101020102"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baseline="0">
                <a:solidFill>
                  <a:schemeClr val="tx2"/>
                </a:solidFill>
                <a:latin typeface="Kievit Offc" panose="020B050403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aseline="0">
                <a:solidFill>
                  <a:schemeClr val="tx2"/>
                </a:solidFill>
                <a:latin typeface="Kievit Offc" panose="020B0504030101020102" pitchFamily="34" charset="0"/>
              </a:defRPr>
            </a:lvl1pPr>
            <a:lvl2pPr>
              <a:defRPr baseline="0">
                <a:solidFill>
                  <a:schemeClr val="tx2"/>
                </a:solidFill>
                <a:latin typeface="Kievit Offc" panose="020B0504030101020102" pitchFamily="34" charset="0"/>
              </a:defRPr>
            </a:lvl2pPr>
            <a:lvl3pPr>
              <a:defRPr baseline="0">
                <a:solidFill>
                  <a:schemeClr val="tx2"/>
                </a:solidFill>
                <a:latin typeface="Kievit Offc" panose="020B0504030101020102" pitchFamily="34" charset="0"/>
              </a:defRPr>
            </a:lvl3pPr>
            <a:lvl4pPr>
              <a:defRPr baseline="0">
                <a:solidFill>
                  <a:schemeClr val="tx2"/>
                </a:solidFill>
                <a:latin typeface="Kievit Offc" panose="020B0504030101020102" pitchFamily="34" charset="0"/>
              </a:defRPr>
            </a:lvl4pPr>
            <a:lvl5pPr>
              <a:defRPr baseline="0">
                <a:solidFill>
                  <a:schemeClr val="tx2"/>
                </a:solidFill>
                <a:latin typeface="Kievit Offc" panose="020B0504030101020102"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lvl1pPr>
              <a:defRPr baseline="0">
                <a:solidFill>
                  <a:schemeClr val="tx2"/>
                </a:solidFill>
                <a:latin typeface="Verdana" charset="0"/>
              </a:defRPr>
            </a:lvl1pPr>
          </a:lstStyle>
          <a:p>
            <a:r>
              <a:rPr lang="en-US" dirty="0"/>
              <a:t>OREGON STATE UNIVERSITY</a:t>
            </a:r>
          </a:p>
        </p:txBody>
      </p:sp>
      <p:sp>
        <p:nvSpPr>
          <p:cNvPr id="9" name="Slide Number Placeholder 8"/>
          <p:cNvSpPr>
            <a:spLocks noGrp="1"/>
          </p:cNvSpPr>
          <p:nvPr>
            <p:ph type="sldNum" sz="quarter" idx="12"/>
          </p:nvPr>
        </p:nvSpPr>
        <p:spPr/>
        <p:txBody>
          <a:bodyPr/>
          <a:lstStyle>
            <a:lvl1pPr>
              <a:defRPr baseline="0">
                <a:solidFill>
                  <a:schemeClr val="tx2"/>
                </a:solidFill>
                <a:latin typeface="Verdana" charset="0"/>
              </a:defRPr>
            </a:lvl1pPr>
          </a:lstStyle>
          <a:p>
            <a:fld id="{AAB6004F-53F9-E74D-AC89-56EA63355CB3}"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 Black - No Crest">
    <p:spTree>
      <p:nvGrpSpPr>
        <p:cNvPr id="1" name=""/>
        <p:cNvGrpSpPr/>
        <p:nvPr/>
      </p:nvGrpSpPr>
      <p:grpSpPr>
        <a:xfrm>
          <a:off x="0" y="0"/>
          <a:ext cx="0" cy="0"/>
          <a:chOff x="0" y="0"/>
          <a:chExt cx="0" cy="0"/>
        </a:xfrm>
      </p:grpSpPr>
      <p:sp>
        <p:nvSpPr>
          <p:cNvPr id="6" name="Rectangle 5"/>
          <p:cNvSpPr/>
          <p:nvPr userDrawn="1"/>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latin typeface="Stratum2 Regular" panose="020B0506030000020004" pitchFamily="34" charset="0"/>
              </a:defRPr>
            </a:lvl1pPr>
          </a:lstStyle>
          <a:p>
            <a:r>
              <a:rPr lang="en-US" dirty="0"/>
              <a:t>Click to edit Master title style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 Orang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latin typeface="Stratum2 Regular" panose="020B0506030000020004" pitchFamily="34" charset="0"/>
              </a:defRPr>
            </a:lvl1p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Full Image 4">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066801" y="1866359"/>
            <a:ext cx="5375563" cy="3480716"/>
          </a:xfrm>
        </p:spPr>
        <p:txBody>
          <a:bodyPr wrap="square" lIns="0" tIns="0" rIns="0" bIns="0" anchor="t" anchorCtr="0">
            <a:normAutofit/>
          </a:bodyPr>
          <a:lstStyle>
            <a:lvl1pPr algn="l">
              <a:defRPr sz="8000" cap="all" baseline="0">
                <a:solidFill>
                  <a:schemeClr val="tx1"/>
                </a:solidFill>
                <a:latin typeface="Stratum2 Medium" panose="020B0506030000020004" pitchFamily="34" charset="0"/>
              </a:defRPr>
            </a:lvl1pPr>
          </a:lstStyle>
          <a:p>
            <a:r>
              <a:rPr lang="en-US" dirty="0"/>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bg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College or department</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5500" y="5347017"/>
            <a:ext cx="3483016" cy="1433781"/>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1_Title Only - Orang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latin typeface="Stratum2 Regular" panose="020B05060300000200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927683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 Whit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solidFill>
                  <a:schemeClr val="tx2"/>
                </a:solidFill>
                <a:latin typeface="Stratum2 Regular" panose="020B0506030000020004" pitchFamily="34" charset="0"/>
              </a:defRPr>
            </a:lvl1pPr>
          </a:lstStyle>
          <a:p>
            <a:r>
              <a:rPr lang="en-US" dirty="0"/>
              <a:t>Click to edit Master title style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 Black - No Crest">
    <p:spTree>
      <p:nvGrpSpPr>
        <p:cNvPr id="1" name=""/>
        <p:cNvGrpSpPr/>
        <p:nvPr/>
      </p:nvGrpSpPr>
      <p:grpSpPr>
        <a:xfrm>
          <a:off x="0" y="0"/>
          <a:ext cx="0" cy="0"/>
          <a:chOff x="0" y="0"/>
          <a:chExt cx="0" cy="0"/>
        </a:xfrm>
      </p:grpSpPr>
      <p:sp>
        <p:nvSpPr>
          <p:cNvPr id="5" name="Rectangle 4"/>
          <p:cNvSpPr/>
          <p:nvPr userDrawn="1"/>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 Orange - No Crest">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Blank - Orange - No Crest">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61492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 White - No Crest">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 Black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baseline="0">
                <a:latin typeface="Stratum2 Regular" panose="020B05060300000200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baseline="0">
                <a:latin typeface="Kievit Offc" panose="020B0504030101020102" pitchFamily="34" charset="0"/>
              </a:defRPr>
            </a:lvl1pPr>
            <a:lvl2pPr>
              <a:defRPr sz="2800" baseline="0">
                <a:latin typeface="Kievit Offc" panose="020B0504030101020102" pitchFamily="34" charset="0"/>
              </a:defRPr>
            </a:lvl2pPr>
            <a:lvl3pPr>
              <a:defRPr sz="2400" baseline="0">
                <a:latin typeface="Kievit Offc" panose="020B0504030101020102" pitchFamily="34" charset="0"/>
              </a:defRPr>
            </a:lvl3pPr>
            <a:lvl4pPr>
              <a:defRPr sz="2000" baseline="0">
                <a:latin typeface="Kievit Offc" panose="020B0504030101020102" pitchFamily="34" charset="0"/>
              </a:defRPr>
            </a:lvl4pPr>
            <a:lvl5pPr>
              <a:defRPr sz="2000" baseline="0">
                <a:latin typeface="Kievit Offc" panose="020B0504030101020102"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latin typeface="Kievit Offc" panose="020B05040301010201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 Orang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baseline="0">
                <a:latin typeface="Stratum2 Regular" panose="020B05060300000200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baseline="0">
                <a:latin typeface="Kievit Offc" panose="020B0504030101020102" pitchFamily="34" charset="0"/>
              </a:defRPr>
            </a:lvl1pPr>
            <a:lvl2pPr>
              <a:defRPr sz="2800" baseline="0">
                <a:latin typeface="Kievit Offc" panose="020B0504030101020102" pitchFamily="34" charset="0"/>
              </a:defRPr>
            </a:lvl2pPr>
            <a:lvl3pPr>
              <a:defRPr sz="2400" baseline="0">
                <a:latin typeface="Kievit Offc" panose="020B0504030101020102" pitchFamily="34" charset="0"/>
              </a:defRPr>
            </a:lvl3pPr>
            <a:lvl4pPr>
              <a:defRPr sz="2000" baseline="0">
                <a:latin typeface="Kievit Offc" panose="020B0504030101020102" pitchFamily="34" charset="0"/>
              </a:defRPr>
            </a:lvl4pPr>
            <a:lvl5pPr>
              <a:defRPr sz="2000" baseline="0">
                <a:latin typeface="Kievit Offc" panose="020B0504030101020102"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latin typeface="Kievit Offc" panose="020B05040301010201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 Whit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baseline="0">
                <a:solidFill>
                  <a:schemeClr val="tx2"/>
                </a:solidFill>
                <a:latin typeface="Stratum2 Regular" panose="020B05060300000200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baseline="0">
                <a:solidFill>
                  <a:schemeClr val="tx2"/>
                </a:solidFill>
                <a:latin typeface="Kievit Offc" panose="020B0504030101020102" pitchFamily="34" charset="0"/>
              </a:defRPr>
            </a:lvl1pPr>
            <a:lvl2pPr>
              <a:defRPr sz="2800" baseline="0">
                <a:solidFill>
                  <a:schemeClr val="tx2"/>
                </a:solidFill>
                <a:latin typeface="Kievit Offc" panose="020B0504030101020102" pitchFamily="34" charset="0"/>
              </a:defRPr>
            </a:lvl2pPr>
            <a:lvl3pPr>
              <a:defRPr sz="2400" baseline="0">
                <a:solidFill>
                  <a:schemeClr val="tx2"/>
                </a:solidFill>
                <a:latin typeface="Kievit Offc" panose="020B0504030101020102" pitchFamily="34" charset="0"/>
              </a:defRPr>
            </a:lvl3pPr>
            <a:lvl4pPr>
              <a:defRPr sz="2000" baseline="0">
                <a:solidFill>
                  <a:schemeClr val="tx2"/>
                </a:solidFill>
                <a:latin typeface="Kievit Offc" panose="020B0504030101020102" pitchFamily="34" charset="0"/>
              </a:defRPr>
            </a:lvl4pPr>
            <a:lvl5pPr>
              <a:defRPr sz="2000" baseline="0">
                <a:solidFill>
                  <a:schemeClr val="tx2"/>
                </a:solidFill>
                <a:latin typeface="Kievit Offc" panose="020B0504030101020102"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solidFill>
                  <a:schemeClr val="tx2"/>
                </a:solidFill>
                <a:latin typeface="Kievit Offc" panose="020B05040301010201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 Black - No Crest">
    <p:spTree>
      <p:nvGrpSpPr>
        <p:cNvPr id="1" name=""/>
        <p:cNvGrpSpPr/>
        <p:nvPr/>
      </p:nvGrpSpPr>
      <p:grpSpPr>
        <a:xfrm>
          <a:off x="0" y="0"/>
          <a:ext cx="0" cy="0"/>
          <a:chOff x="0" y="0"/>
          <a:chExt cx="0" cy="0"/>
        </a:xfrm>
      </p:grpSpPr>
      <p:sp>
        <p:nvSpPr>
          <p:cNvPr id="8" name="Rectangle 7"/>
          <p:cNvSpPr/>
          <p:nvPr userDrawn="1"/>
        </p:nvSpPr>
        <p:spPr>
          <a:xfrm>
            <a:off x="-440266" y="-40640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baseline="0">
                <a:latin typeface="Stratum2 Regular" panose="020B05060300000200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latin typeface="Kievit Offc" panose="020B05040301010201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 Full Image 5">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4028660" y="1866359"/>
            <a:ext cx="7712765" cy="3480716"/>
          </a:xfrm>
        </p:spPr>
        <p:txBody>
          <a:bodyPr wrap="square" lIns="0" tIns="0" rIns="0" bIns="0" anchor="t" anchorCtr="0">
            <a:normAutofit/>
          </a:bodyPr>
          <a:lstStyle>
            <a:lvl1pPr algn="r">
              <a:defRPr sz="8000" cap="all" baseline="0">
                <a:solidFill>
                  <a:schemeClr val="bg1"/>
                </a:solidFill>
                <a:latin typeface="Stratum2 Medium" panose="020B0506030000020004" pitchFamily="34" charset="0"/>
              </a:defRPr>
            </a:lvl1pPr>
          </a:lstStyle>
          <a:p>
            <a:r>
              <a:rPr lang="en-US" dirty="0"/>
              <a:t>Headline or title of event</a:t>
            </a:r>
          </a:p>
        </p:txBody>
      </p:sp>
      <p:sp>
        <p:nvSpPr>
          <p:cNvPr id="3" name="Subtitle 2"/>
          <p:cNvSpPr>
            <a:spLocks noGrp="1"/>
          </p:cNvSpPr>
          <p:nvPr>
            <p:ph type="subTitle" idx="1" hasCustomPrompt="1"/>
          </p:nvPr>
        </p:nvSpPr>
        <p:spPr>
          <a:xfrm>
            <a:off x="1066801" y="544353"/>
            <a:ext cx="10674624" cy="456108"/>
          </a:xfrm>
        </p:spPr>
        <p:txBody>
          <a:bodyPr lIns="0" tIns="0" rIns="0" bIns="0">
            <a:normAutofit/>
          </a:bodyPr>
          <a:lstStyle>
            <a:lvl1pPr marL="0" indent="0" algn="r">
              <a:lnSpc>
                <a:spcPts val="1800"/>
              </a:lnSpc>
              <a:buNone/>
              <a:defRPr sz="2000" baseline="0">
                <a:solidFill>
                  <a:schemeClr val="bg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College or department</a:t>
            </a: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50396" y="5347017"/>
            <a:ext cx="3483016" cy="1433781"/>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 Orang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baseline="0">
                <a:latin typeface="Stratum2 Regular" panose="020B05060300000200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latin typeface="Kievit Offc" panose="020B05040301010201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 Whit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baseline="0">
                <a:solidFill>
                  <a:schemeClr val="tx2"/>
                </a:solidFill>
                <a:latin typeface="Stratum2 Regular" panose="020B05060300000200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solidFill>
                  <a:schemeClr val="tx2"/>
                </a:solidFill>
                <a:latin typeface="Kievit Offc" panose="020B05040301010201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1867287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tratum2 Regular" panose="020B05060300000200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Kievit Offc" panose="020B0504030101020102" pitchFamily="34" charset="0"/>
              </a:defRPr>
            </a:lvl1pPr>
            <a:lvl2pPr>
              <a:defRPr>
                <a:latin typeface="Kievit Offc" panose="020B0504030101020102" pitchFamily="34" charset="0"/>
              </a:defRPr>
            </a:lvl2pPr>
            <a:lvl3pPr>
              <a:defRPr>
                <a:latin typeface="Kievit Offc" panose="020B0504030101020102" pitchFamily="34" charset="0"/>
              </a:defRPr>
            </a:lvl3pPr>
            <a:lvl4pPr>
              <a:defRPr>
                <a:latin typeface="Kievit Offc" panose="020B0504030101020102" pitchFamily="34" charset="0"/>
              </a:defRPr>
            </a:lvl4pPr>
            <a:lvl5pPr>
              <a:defRPr>
                <a:latin typeface="Kievit Offc" panose="020B0504030101020102"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65276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Stratum2 Regular" panose="020B05060300000200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Kievit Offc" panose="020B050403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42589282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tratum2 Regular" panose="020B05060300000200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Kievit Offc" panose="020B0504030101020102" pitchFamily="34" charset="0"/>
              </a:defRPr>
            </a:lvl1pPr>
            <a:lvl2pPr>
              <a:defRPr>
                <a:latin typeface="Kievit Offc" panose="020B0504030101020102" pitchFamily="34" charset="0"/>
              </a:defRPr>
            </a:lvl2pPr>
            <a:lvl3pPr>
              <a:defRPr>
                <a:latin typeface="Kievit Offc" panose="020B0504030101020102" pitchFamily="34" charset="0"/>
              </a:defRPr>
            </a:lvl3pPr>
            <a:lvl4pPr>
              <a:defRPr>
                <a:latin typeface="Kievit Offc" panose="020B0504030101020102" pitchFamily="34" charset="0"/>
              </a:defRPr>
            </a:lvl4pPr>
            <a:lvl5pPr>
              <a:defRPr>
                <a:latin typeface="Kievit Offc" panose="020B0504030101020102"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Kievit Offc" panose="020B0504030101020102" pitchFamily="34" charset="0"/>
              </a:defRPr>
            </a:lvl1pPr>
            <a:lvl2pPr>
              <a:defRPr>
                <a:latin typeface="Kievit Offc" panose="020B0504030101020102" pitchFamily="34" charset="0"/>
              </a:defRPr>
            </a:lvl2pPr>
            <a:lvl3pPr>
              <a:defRPr>
                <a:latin typeface="Kievit Offc" panose="020B0504030101020102" pitchFamily="34" charset="0"/>
              </a:defRPr>
            </a:lvl3pPr>
            <a:lvl4pPr>
              <a:defRPr>
                <a:latin typeface="Kievit Offc" panose="020B0504030101020102" pitchFamily="34" charset="0"/>
              </a:defRPr>
            </a:lvl4pPr>
            <a:lvl5pPr>
              <a:defRPr>
                <a:latin typeface="Kievit Offc" panose="020B0504030101020102"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48164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Stratum2 Regular" panose="020B05060300000200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Kievit Offc" panose="020B050403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Kievit Offc" panose="020B0504030101020102" pitchFamily="34" charset="0"/>
              </a:defRPr>
            </a:lvl1pPr>
            <a:lvl2pPr>
              <a:defRPr>
                <a:latin typeface="Kievit Offc" panose="020B0504030101020102" pitchFamily="34" charset="0"/>
              </a:defRPr>
            </a:lvl2pPr>
            <a:lvl3pPr>
              <a:defRPr>
                <a:latin typeface="Kievit Offc" panose="020B0504030101020102" pitchFamily="34" charset="0"/>
              </a:defRPr>
            </a:lvl3pPr>
            <a:lvl4pPr>
              <a:defRPr>
                <a:latin typeface="Kievit Offc" panose="020B0504030101020102" pitchFamily="34" charset="0"/>
              </a:defRPr>
            </a:lvl4pPr>
            <a:lvl5pPr>
              <a:defRPr>
                <a:latin typeface="Kievit Offc" panose="020B0504030101020102"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Kievit Offc" panose="020B050403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Kievit Offc" panose="020B0504030101020102" pitchFamily="34" charset="0"/>
              </a:defRPr>
            </a:lvl1pPr>
            <a:lvl2pPr>
              <a:defRPr>
                <a:latin typeface="Kievit Offc" panose="020B0504030101020102" pitchFamily="34" charset="0"/>
              </a:defRPr>
            </a:lvl2pPr>
            <a:lvl3pPr>
              <a:defRPr>
                <a:latin typeface="Kievit Offc" panose="020B0504030101020102" pitchFamily="34" charset="0"/>
              </a:defRPr>
            </a:lvl3pPr>
            <a:lvl4pPr>
              <a:defRPr>
                <a:latin typeface="Kievit Offc" panose="020B0504030101020102" pitchFamily="34" charset="0"/>
              </a:defRPr>
            </a:lvl4pPr>
            <a:lvl5pPr>
              <a:defRPr>
                <a:latin typeface="Kievit Offc" panose="020B0504030101020102"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74684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tratum2 Regular" panose="020B0506030000020004" pitchFamily="34" charset="0"/>
              </a:defRPr>
            </a:lvl1pPr>
          </a:lstStyle>
          <a:p>
            <a:r>
              <a:rPr lang="en-US" dirty="0"/>
              <a:t>Click to edit Master title style</a:t>
            </a:r>
          </a:p>
        </p:txBody>
      </p:sp>
    </p:spTree>
    <p:extLst>
      <p:ext uri="{BB962C8B-B14F-4D97-AF65-F5344CB8AC3E}">
        <p14:creationId xmlns:p14="http://schemas.microsoft.com/office/powerpoint/2010/main" val="31140252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6303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Stratum2 Regular" panose="020B05060300000200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Kievit Offc" panose="020B0504030101020102" pitchFamily="34" charset="0"/>
              </a:defRPr>
            </a:lvl1pPr>
            <a:lvl2pPr>
              <a:defRPr sz="2800">
                <a:latin typeface="Kievit Offc" panose="020B0504030101020102" pitchFamily="34" charset="0"/>
              </a:defRPr>
            </a:lvl2pPr>
            <a:lvl3pPr>
              <a:defRPr sz="2400">
                <a:latin typeface="Kievit Offc" panose="020B0504030101020102" pitchFamily="34" charset="0"/>
              </a:defRPr>
            </a:lvl3pPr>
            <a:lvl4pPr>
              <a:defRPr sz="2000">
                <a:latin typeface="Kievit Offc" panose="020B0504030101020102" pitchFamily="34" charset="0"/>
              </a:defRPr>
            </a:lvl4pPr>
            <a:lvl5pPr>
              <a:defRPr sz="2000">
                <a:latin typeface="Kievit Offc" panose="020B0504030101020102"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Kievit Offc" panose="020B05040301010201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2768635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 Orang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chemeClr val="bg1"/>
                </a:solidFill>
                <a:latin typeface="Stratum2 Medium" panose="020B0506030000020004" pitchFamily="34" charset="0"/>
              </a:defRPr>
            </a:lvl1pPr>
          </a:lstStyle>
          <a:p>
            <a:r>
              <a:rPr lang="en-US" dirty="0"/>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tx2"/>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College or department</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50396" y="5347073"/>
            <a:ext cx="3483016" cy="1433781"/>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Stratum2 Regular" panose="020B05060300000200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Kievit Offc" panose="020B05040301010201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6992258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tratum2 Regular" panose="020B05060300000200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Kievit Offc" panose="020B0504030101020102" pitchFamily="34" charset="0"/>
              </a:defRPr>
            </a:lvl1pPr>
            <a:lvl2pPr>
              <a:defRPr>
                <a:latin typeface="Kievit Offc" panose="020B0504030101020102" pitchFamily="34" charset="0"/>
              </a:defRPr>
            </a:lvl2pPr>
            <a:lvl3pPr>
              <a:defRPr>
                <a:latin typeface="Kievit Offc" panose="020B0504030101020102" pitchFamily="34" charset="0"/>
              </a:defRPr>
            </a:lvl3pPr>
            <a:lvl4pPr>
              <a:defRPr>
                <a:latin typeface="Kievit Offc" panose="020B0504030101020102" pitchFamily="34" charset="0"/>
              </a:defRPr>
            </a:lvl4pPr>
            <a:lvl5pPr>
              <a:defRPr>
                <a:latin typeface="Kievit Offc" panose="020B0504030101020102"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07651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Stratum2 Regular" panose="020B05060300000200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Kievit Offc" panose="020B0504030101020102" pitchFamily="34" charset="0"/>
              </a:defRPr>
            </a:lvl1pPr>
            <a:lvl2pPr>
              <a:defRPr>
                <a:latin typeface="Kievit Offc" panose="020B0504030101020102" pitchFamily="34" charset="0"/>
              </a:defRPr>
            </a:lvl2pPr>
            <a:lvl3pPr>
              <a:defRPr>
                <a:latin typeface="Kievit Offc" panose="020B0504030101020102" pitchFamily="34" charset="0"/>
              </a:defRPr>
            </a:lvl3pPr>
            <a:lvl4pPr>
              <a:defRPr>
                <a:latin typeface="Kievit Offc" panose="020B0504030101020102" pitchFamily="34" charset="0"/>
              </a:defRPr>
            </a:lvl4pPr>
            <a:lvl5pPr>
              <a:defRPr>
                <a:latin typeface="Kievit Offc" panose="020B0504030101020102"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53762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 Full Image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sp>
        <p:nvSpPr>
          <p:cNvPr id="2" name="Title 1"/>
          <p:cNvSpPr>
            <a:spLocks noGrp="1"/>
          </p:cNvSpPr>
          <p:nvPr>
            <p:ph type="ctrTitle" hasCustomPrompt="1"/>
          </p:nvPr>
        </p:nvSpPr>
        <p:spPr>
          <a:xfrm>
            <a:off x="1066801" y="1866359"/>
            <a:ext cx="5375563" cy="3480716"/>
          </a:xfrm>
        </p:spPr>
        <p:txBody>
          <a:bodyPr wrap="square" lIns="0" tIns="0" rIns="0" bIns="0" anchor="t" anchorCtr="0">
            <a:normAutofit/>
          </a:bodyPr>
          <a:lstStyle>
            <a:lvl1pPr algn="l">
              <a:defRPr sz="8000" cap="all" baseline="0">
                <a:solidFill>
                  <a:srgbClr val="DC4405"/>
                </a:solidFill>
                <a:latin typeface="Stratum2 Medium" panose="020B0506030000020004" pitchFamily="34" charset="0"/>
              </a:defRPr>
            </a:lvl1pPr>
          </a:lstStyle>
          <a:p>
            <a:r>
              <a:rPr lang="en-US" dirty="0" smtClean="0"/>
              <a:t>Headline or title of event</a:t>
            </a:r>
            <a:endParaRPr lang="en-US" dirty="0"/>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tx1"/>
                </a:solidFill>
                <a:latin typeface="Rufina-Stencil-Regular" panose="0200050308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College or department</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50395" y="5347072"/>
            <a:ext cx="3483017" cy="1433781"/>
          </a:xfrm>
          <a:prstGeom prst="rect">
            <a:avLst/>
          </a:prstGeom>
        </p:spPr>
      </p:pic>
    </p:spTree>
    <p:extLst>
      <p:ext uri="{BB962C8B-B14F-4D97-AF65-F5344CB8AC3E}">
        <p14:creationId xmlns:p14="http://schemas.microsoft.com/office/powerpoint/2010/main" val="381090486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 Full Image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6798" y="1358733"/>
            <a:ext cx="10058404" cy="4140533"/>
          </a:xfrm>
          <a:prstGeom prst="rect">
            <a:avLst/>
          </a:prstGeom>
        </p:spPr>
      </p:pic>
    </p:spTree>
    <p:extLst>
      <p:ext uri="{BB962C8B-B14F-4D97-AF65-F5344CB8AC3E}">
        <p14:creationId xmlns:p14="http://schemas.microsoft.com/office/powerpoint/2010/main" val="83892179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 Full Imag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sp>
        <p:nvSpPr>
          <p:cNvPr id="6" name="Title 1"/>
          <p:cNvSpPr>
            <a:spLocks noGrp="1"/>
          </p:cNvSpPr>
          <p:nvPr>
            <p:ph type="ctrTitle" hasCustomPrompt="1"/>
          </p:nvPr>
        </p:nvSpPr>
        <p:spPr>
          <a:xfrm>
            <a:off x="1098123" y="2343437"/>
            <a:ext cx="4997877" cy="3480716"/>
          </a:xfrm>
        </p:spPr>
        <p:txBody>
          <a:bodyPr wrap="square" lIns="0" tIns="0" rIns="0" bIns="0" anchor="t" anchorCtr="0">
            <a:normAutofit/>
          </a:bodyPr>
          <a:lstStyle>
            <a:lvl1pPr algn="l">
              <a:defRPr sz="8000" cap="all" baseline="0">
                <a:solidFill>
                  <a:srgbClr val="DC4405"/>
                </a:solidFill>
                <a:latin typeface="Stratum2 Medium" panose="020B0506030000020004" pitchFamily="34" charset="0"/>
              </a:defRPr>
            </a:lvl1pPr>
          </a:lstStyle>
          <a:p>
            <a:r>
              <a:rPr lang="en-US" dirty="0" smtClean="0"/>
              <a:t>Headline or title of event</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5500" y="119035"/>
            <a:ext cx="3483016" cy="1433781"/>
          </a:xfrm>
          <a:prstGeom prst="rect">
            <a:avLst/>
          </a:prstGeom>
        </p:spPr>
      </p:pic>
    </p:spTree>
    <p:extLst>
      <p:ext uri="{BB962C8B-B14F-4D97-AF65-F5344CB8AC3E}">
        <p14:creationId xmlns:p14="http://schemas.microsoft.com/office/powerpoint/2010/main" val="210204445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 Full Image 4">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066801" y="1866359"/>
            <a:ext cx="5375563" cy="3480716"/>
          </a:xfrm>
        </p:spPr>
        <p:txBody>
          <a:bodyPr wrap="square" lIns="0" tIns="0" rIns="0" bIns="0" anchor="t" anchorCtr="0">
            <a:normAutofit/>
          </a:bodyPr>
          <a:lstStyle>
            <a:lvl1pPr algn="l">
              <a:defRPr sz="8000" cap="all" baseline="0">
                <a:solidFill>
                  <a:schemeClr val="tx1"/>
                </a:solidFill>
                <a:latin typeface="Stratum2 Medium" panose="020B0506030000020004" pitchFamily="34" charset="0"/>
              </a:defRPr>
            </a:lvl1pPr>
          </a:lstStyle>
          <a:p>
            <a:r>
              <a:rPr lang="en-US" dirty="0" smtClean="0"/>
              <a:t>Headline or title of event</a:t>
            </a:r>
            <a:endParaRPr lang="en-US" dirty="0"/>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bg1"/>
                </a:solidFill>
                <a:latin typeface="Rufina-Stencil-Regular" panose="0200050308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College or department</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5500" y="5347017"/>
            <a:ext cx="3483016" cy="1433781"/>
          </a:xfrm>
          <a:prstGeom prst="rect">
            <a:avLst/>
          </a:prstGeom>
        </p:spPr>
      </p:pic>
    </p:spTree>
    <p:extLst>
      <p:ext uri="{BB962C8B-B14F-4D97-AF65-F5344CB8AC3E}">
        <p14:creationId xmlns:p14="http://schemas.microsoft.com/office/powerpoint/2010/main" val="419813346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 Full Image 5">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4028660" y="1866359"/>
            <a:ext cx="7712765" cy="3480716"/>
          </a:xfrm>
        </p:spPr>
        <p:txBody>
          <a:bodyPr wrap="square" lIns="0" tIns="0" rIns="0" bIns="0" anchor="t" anchorCtr="0">
            <a:normAutofit/>
          </a:bodyPr>
          <a:lstStyle>
            <a:lvl1pPr algn="r">
              <a:defRPr sz="8000" cap="all" baseline="0">
                <a:solidFill>
                  <a:schemeClr val="bg1"/>
                </a:solidFill>
                <a:latin typeface="Stratum2 Medium" panose="020B0506030000020004" pitchFamily="34" charset="0"/>
              </a:defRPr>
            </a:lvl1pPr>
          </a:lstStyle>
          <a:p>
            <a:r>
              <a:rPr lang="en-US" dirty="0" smtClean="0"/>
              <a:t>Headline or title of event</a:t>
            </a:r>
            <a:endParaRPr lang="en-US" dirty="0"/>
          </a:p>
        </p:txBody>
      </p:sp>
      <p:sp>
        <p:nvSpPr>
          <p:cNvPr id="3" name="Subtitle 2"/>
          <p:cNvSpPr>
            <a:spLocks noGrp="1"/>
          </p:cNvSpPr>
          <p:nvPr>
            <p:ph type="subTitle" idx="1" hasCustomPrompt="1"/>
          </p:nvPr>
        </p:nvSpPr>
        <p:spPr>
          <a:xfrm>
            <a:off x="1066801" y="544353"/>
            <a:ext cx="10674624" cy="456108"/>
          </a:xfrm>
        </p:spPr>
        <p:txBody>
          <a:bodyPr lIns="0" tIns="0" rIns="0" bIns="0">
            <a:normAutofit/>
          </a:bodyPr>
          <a:lstStyle>
            <a:lvl1pPr marL="0" indent="0" algn="r">
              <a:lnSpc>
                <a:spcPts val="1800"/>
              </a:lnSpc>
              <a:buNone/>
              <a:defRPr sz="2000" baseline="0">
                <a:solidFill>
                  <a:schemeClr val="bg1"/>
                </a:solidFill>
                <a:latin typeface="Rufina-Stencil-Regular" panose="0200050308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College or department</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50396" y="5347017"/>
            <a:ext cx="3483016" cy="1433781"/>
          </a:xfrm>
          <a:prstGeom prst="rect">
            <a:avLst/>
          </a:prstGeom>
        </p:spPr>
      </p:pic>
    </p:spTree>
    <p:extLst>
      <p:ext uri="{BB962C8B-B14F-4D97-AF65-F5344CB8AC3E}">
        <p14:creationId xmlns:p14="http://schemas.microsoft.com/office/powerpoint/2010/main" val="2890117366"/>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 Black">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rgbClr val="DC4405"/>
                </a:solidFill>
                <a:latin typeface="Stratum2 Medium" panose="020B0506030000020004" pitchFamily="34" charset="0"/>
              </a:defRPr>
            </a:lvl1pPr>
          </a:lstStyle>
          <a:p>
            <a:r>
              <a:rPr lang="en-US" dirty="0" smtClean="0"/>
              <a:t>Headline or title of event</a:t>
            </a:r>
            <a:endParaRPr lang="en-US" dirty="0"/>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bg1"/>
                </a:solidFill>
                <a:latin typeface="Rufina-Stencil-Regular" panose="0200050308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College or department</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50395" y="5347072"/>
            <a:ext cx="3483017" cy="1433781"/>
          </a:xfrm>
          <a:prstGeom prst="rect">
            <a:avLst/>
          </a:prstGeom>
        </p:spPr>
      </p:pic>
    </p:spTree>
    <p:extLst>
      <p:ext uri="{BB962C8B-B14F-4D97-AF65-F5344CB8AC3E}">
        <p14:creationId xmlns:p14="http://schemas.microsoft.com/office/powerpoint/2010/main" val="126107746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 Orang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chemeClr val="bg1"/>
                </a:solidFill>
                <a:latin typeface="Stratum2 Medium" panose="020B0506030000020004" pitchFamily="34" charset="0"/>
              </a:defRPr>
            </a:lvl1pPr>
          </a:lstStyle>
          <a:p>
            <a:r>
              <a:rPr lang="en-US" dirty="0" smtClean="0"/>
              <a:t>Headline or title of event</a:t>
            </a:r>
            <a:endParaRPr lang="en-US" dirty="0"/>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tx2"/>
                </a:solidFill>
                <a:latin typeface="Rufina-Stencil-Regular" panose="0200050308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College or department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50396" y="5347073"/>
            <a:ext cx="3483016" cy="1433781"/>
          </a:xfrm>
          <a:prstGeom prst="rect">
            <a:avLst/>
          </a:prstGeom>
        </p:spPr>
      </p:pic>
    </p:spTree>
    <p:extLst>
      <p:ext uri="{BB962C8B-B14F-4D97-AF65-F5344CB8AC3E}">
        <p14:creationId xmlns:p14="http://schemas.microsoft.com/office/powerpoint/2010/main" val="832969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 White - No Cres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chemeClr val="tx1"/>
                </a:solidFill>
                <a:latin typeface="Stratum2 Medium" panose="020B0506030000020004" pitchFamily="34" charset="0"/>
              </a:defRPr>
            </a:lvl1pPr>
          </a:lstStyle>
          <a:p>
            <a:r>
              <a:rPr lang="en-US" dirty="0"/>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tx2"/>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College or department</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50396" y="5347017"/>
            <a:ext cx="3483016" cy="1433781"/>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 White - No Cres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chemeClr val="tx1"/>
                </a:solidFill>
                <a:latin typeface="Stratum2 Medium" panose="020B0506030000020004" pitchFamily="34" charset="0"/>
              </a:defRPr>
            </a:lvl1pPr>
          </a:lstStyle>
          <a:p>
            <a:r>
              <a:rPr lang="en-US" dirty="0" smtClean="0"/>
              <a:t>Headline or title of event</a:t>
            </a:r>
            <a:endParaRPr lang="en-US" dirty="0"/>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tx2"/>
                </a:solidFill>
                <a:latin typeface="Rufina-Stencil-Regular" panose="0200050308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College or department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50396" y="5347017"/>
            <a:ext cx="3483016" cy="1433781"/>
          </a:xfrm>
          <a:prstGeom prst="rect">
            <a:avLst/>
          </a:prstGeom>
        </p:spPr>
      </p:pic>
    </p:spTree>
    <p:extLst>
      <p:ext uri="{BB962C8B-B14F-4D97-AF65-F5344CB8AC3E}">
        <p14:creationId xmlns:p14="http://schemas.microsoft.com/office/powerpoint/2010/main" val="1565793660"/>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 Black - No Crest">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latin typeface="Stratum2 Regular" panose="020B05060300000200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aseline="0">
                <a:latin typeface="Kievit Offc" panose="020B0504030101020102" pitchFamily="34" charset="0"/>
              </a:defRPr>
            </a:lvl1pPr>
            <a:lvl2pPr>
              <a:defRPr baseline="0">
                <a:latin typeface="Kievit Offc" panose="020B0504030101020102" pitchFamily="34" charset="0"/>
              </a:defRPr>
            </a:lvl2pPr>
            <a:lvl3pPr>
              <a:defRPr baseline="0">
                <a:latin typeface="Kievit Offc" panose="020B0504030101020102" pitchFamily="34" charset="0"/>
              </a:defRPr>
            </a:lvl3pPr>
            <a:lvl4pPr>
              <a:defRPr baseline="0">
                <a:latin typeface="Kievit Offc" panose="020B0504030101020102" pitchFamily="34" charset="0"/>
              </a:defRPr>
            </a:lvl4pPr>
            <a:lvl5pPr>
              <a:defRPr baseline="0">
                <a:latin typeface="Kievit Offc" panose="020B0504030101020102"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4038600" y="6226174"/>
            <a:ext cx="6680200" cy="365125"/>
          </a:xfrm>
          <a:prstGeom prst="rect">
            <a:avLst/>
          </a:prstGeom>
        </p:spPr>
        <p:txBody>
          <a:bodyPr/>
          <a:lstStyle>
            <a:lvl1pPr>
              <a:defRPr baseline="0">
                <a:latin typeface="Kievit Offc" panose="020B0504030101020102" pitchFamily="34" charset="0"/>
              </a:defRPr>
            </a:lvl1pPr>
          </a:lstStyle>
          <a:p>
            <a:r>
              <a:rPr lang="en-US" dirty="0" smtClean="0"/>
              <a:t>OREGON STATE UNIVERSITY</a:t>
            </a:r>
            <a:endParaRPr lang="en-US" dirty="0"/>
          </a:p>
        </p:txBody>
      </p:sp>
      <p:sp>
        <p:nvSpPr>
          <p:cNvPr id="6" name="Slide Number Placeholder 5"/>
          <p:cNvSpPr>
            <a:spLocks noGrp="1"/>
          </p:cNvSpPr>
          <p:nvPr>
            <p:ph type="sldNum" sz="quarter" idx="12"/>
          </p:nvPr>
        </p:nvSpPr>
        <p:spPr>
          <a:xfrm>
            <a:off x="10718800" y="6226174"/>
            <a:ext cx="635000" cy="365125"/>
          </a:xfrm>
          <a:prstGeom prst="rect">
            <a:avLst/>
          </a:prstGeom>
        </p:spPr>
        <p:txBody>
          <a:bodyPr/>
          <a:lstStyle>
            <a:lvl1pPr>
              <a:defRPr baseline="0">
                <a:latin typeface="Kievit Offc" panose="020B0504030101020102" pitchFamily="34" charset="0"/>
              </a:defRPr>
            </a:lvl1pPr>
          </a:lstStyle>
          <a:p>
            <a:fld id="{AAB6004F-53F9-E74D-AC89-56EA63355CB3}" type="slidenum">
              <a:rPr lang="en-US" smtClean="0"/>
              <a:pPr/>
              <a:t>‹#›</a:t>
            </a:fld>
            <a:endParaRPr lang="en-US" dirty="0"/>
          </a:p>
        </p:txBody>
      </p:sp>
    </p:spTree>
    <p:extLst>
      <p:ext uri="{BB962C8B-B14F-4D97-AF65-F5344CB8AC3E}">
        <p14:creationId xmlns:p14="http://schemas.microsoft.com/office/powerpoint/2010/main" val="125249762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 Orange">
    <p:spTree>
      <p:nvGrpSpPr>
        <p:cNvPr id="1" name=""/>
        <p:cNvGrpSpPr/>
        <p:nvPr/>
      </p:nvGrpSpPr>
      <p:grpSpPr>
        <a:xfrm>
          <a:off x="0" y="0"/>
          <a:ext cx="0" cy="0"/>
          <a:chOff x="0" y="0"/>
          <a:chExt cx="0" cy="0"/>
        </a:xfrm>
      </p:grpSpPr>
      <p:sp>
        <p:nvSpPr>
          <p:cNvPr id="9" name="Rectangle 8"/>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latin typeface="Stratum2 Regular" panose="020B05060300000200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aseline="0">
                <a:latin typeface="Kievit Offc" panose="020B0504030101020102" pitchFamily="34" charset="0"/>
              </a:defRPr>
            </a:lvl1pPr>
            <a:lvl2pPr>
              <a:defRPr baseline="0">
                <a:latin typeface="Kievit Offc" panose="020B0504030101020102" pitchFamily="34" charset="0"/>
              </a:defRPr>
            </a:lvl2pPr>
            <a:lvl3pPr>
              <a:defRPr baseline="0">
                <a:latin typeface="Kievit Offc" panose="020B0504030101020102" pitchFamily="34" charset="0"/>
              </a:defRPr>
            </a:lvl3pPr>
            <a:lvl4pPr>
              <a:defRPr baseline="0">
                <a:latin typeface="Kievit Offc" panose="020B0504030101020102" pitchFamily="34" charset="0"/>
              </a:defRPr>
            </a:lvl4pPr>
            <a:lvl5pPr>
              <a:defRPr baseline="0">
                <a:latin typeface="Kievit Offc" panose="020B0504030101020102"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6169856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 White - No Crest">
    <p:spTree>
      <p:nvGrpSpPr>
        <p:cNvPr id="1" name=""/>
        <p:cNvGrpSpPr/>
        <p:nvPr/>
      </p:nvGrpSpPr>
      <p:grpSpPr>
        <a:xfrm>
          <a:off x="0" y="0"/>
          <a:ext cx="0" cy="0"/>
          <a:chOff x="0" y="0"/>
          <a:chExt cx="0" cy="0"/>
        </a:xfrm>
      </p:grpSpPr>
      <p:sp>
        <p:nvSpPr>
          <p:cNvPr id="9" name="Rectangle 8"/>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solidFill>
                  <a:schemeClr val="tx2"/>
                </a:solidFill>
                <a:latin typeface="Stratum2 Regular" panose="020B05060300000200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aseline="0">
                <a:solidFill>
                  <a:schemeClr val="tx2"/>
                </a:solidFill>
                <a:latin typeface="Kievit Offc" panose="020B0504030101020102" pitchFamily="34" charset="0"/>
              </a:defRPr>
            </a:lvl1pPr>
            <a:lvl2pPr>
              <a:defRPr baseline="0">
                <a:solidFill>
                  <a:schemeClr val="tx2"/>
                </a:solidFill>
                <a:latin typeface="Kievit Offc" panose="020B0504030101020102" pitchFamily="34" charset="0"/>
              </a:defRPr>
            </a:lvl2pPr>
            <a:lvl3pPr>
              <a:defRPr baseline="0">
                <a:solidFill>
                  <a:schemeClr val="tx2"/>
                </a:solidFill>
                <a:latin typeface="Kievit Offc" panose="020B0504030101020102" pitchFamily="34" charset="0"/>
              </a:defRPr>
            </a:lvl3pPr>
            <a:lvl4pPr>
              <a:defRPr baseline="0">
                <a:solidFill>
                  <a:schemeClr val="tx2"/>
                </a:solidFill>
                <a:latin typeface="Kievit Offc" panose="020B0504030101020102" pitchFamily="34" charset="0"/>
              </a:defRPr>
            </a:lvl4pPr>
            <a:lvl5pPr>
              <a:defRPr baseline="0">
                <a:solidFill>
                  <a:schemeClr val="tx2"/>
                </a:solidFill>
                <a:latin typeface="Kievit Offc" panose="020B0504030101020102"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10100240"/>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 Black - No Crest">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lstStyle>
            <a:lvl1pPr>
              <a:defRPr sz="6000" baseline="0">
                <a:latin typeface="Stratum2 Regular" panose="020B05060300000200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baseline="0">
                <a:solidFill>
                  <a:schemeClr val="bg1">
                    <a:lumMod val="65000"/>
                  </a:schemeClr>
                </a:solidFill>
                <a:latin typeface="Kievit Offc" panose="020B050403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p>
        </p:txBody>
      </p:sp>
    </p:spTree>
    <p:extLst>
      <p:ext uri="{BB962C8B-B14F-4D97-AF65-F5344CB8AC3E}">
        <p14:creationId xmlns:p14="http://schemas.microsoft.com/office/powerpoint/2010/main" val="293887555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 Orange - No Crest">
    <p:spTree>
      <p:nvGrpSpPr>
        <p:cNvPr id="1" name=""/>
        <p:cNvGrpSpPr/>
        <p:nvPr/>
      </p:nvGrpSpPr>
      <p:grpSpPr>
        <a:xfrm>
          <a:off x="0" y="0"/>
          <a:ext cx="0" cy="0"/>
          <a:chOff x="0" y="0"/>
          <a:chExt cx="0" cy="0"/>
        </a:xfrm>
      </p:grpSpPr>
      <p:sp>
        <p:nvSpPr>
          <p:cNvPr id="9" name="Rectangle 8"/>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lstStyle>
            <a:lvl1pPr>
              <a:defRPr sz="6000" baseline="0">
                <a:latin typeface="Stratum2 Regular" panose="020B05060300000200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baseline="0">
                <a:solidFill>
                  <a:schemeClr val="tx1">
                    <a:tint val="75000"/>
                  </a:schemeClr>
                </a:solidFill>
                <a:latin typeface="Kievit Offc" panose="020B050403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p>
        </p:txBody>
      </p:sp>
    </p:spTree>
    <p:extLst>
      <p:ext uri="{BB962C8B-B14F-4D97-AF65-F5344CB8AC3E}">
        <p14:creationId xmlns:p14="http://schemas.microsoft.com/office/powerpoint/2010/main" val="287552328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 White">
    <p:spTree>
      <p:nvGrpSpPr>
        <p:cNvPr id="1" name=""/>
        <p:cNvGrpSpPr/>
        <p:nvPr/>
      </p:nvGrpSpPr>
      <p:grpSpPr>
        <a:xfrm>
          <a:off x="0" y="0"/>
          <a:ext cx="0" cy="0"/>
          <a:chOff x="0" y="0"/>
          <a:chExt cx="0" cy="0"/>
        </a:xfrm>
      </p:grpSpPr>
      <p:sp>
        <p:nvSpPr>
          <p:cNvPr id="9" name="Rectangle 8"/>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lstStyle>
            <a:lvl1pPr>
              <a:defRPr sz="6000" baseline="0">
                <a:solidFill>
                  <a:schemeClr val="tx2"/>
                </a:solidFill>
                <a:latin typeface="Stratum2 Regular" panose="020B05060300000200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baseline="0">
                <a:solidFill>
                  <a:schemeClr val="bg1">
                    <a:lumMod val="65000"/>
                  </a:schemeClr>
                </a:solidFill>
                <a:latin typeface="Kievit Offc" panose="020B050403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p>
        </p:txBody>
      </p:sp>
    </p:spTree>
    <p:extLst>
      <p:ext uri="{BB962C8B-B14F-4D97-AF65-F5344CB8AC3E}">
        <p14:creationId xmlns:p14="http://schemas.microsoft.com/office/powerpoint/2010/main" val="4594043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 Black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latin typeface="Stratum2 Regular" panose="020B05060300000200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baseline="0">
                <a:latin typeface="Kievit Offc" panose="020B0504030101020102" pitchFamily="34" charset="0"/>
              </a:defRPr>
            </a:lvl1pPr>
            <a:lvl2pPr>
              <a:defRPr baseline="0">
                <a:latin typeface="Kievit Offc" panose="020B0504030101020102" pitchFamily="34" charset="0"/>
              </a:defRPr>
            </a:lvl2pPr>
            <a:lvl3pPr>
              <a:defRPr baseline="0">
                <a:latin typeface="Kievit Offc" panose="020B0504030101020102" pitchFamily="34" charset="0"/>
              </a:defRPr>
            </a:lvl3pPr>
            <a:lvl4pPr>
              <a:defRPr baseline="0">
                <a:latin typeface="Kievit Offc" panose="020B0504030101020102" pitchFamily="34" charset="0"/>
              </a:defRPr>
            </a:lvl4pPr>
            <a:lvl5pPr>
              <a:defRPr baseline="0">
                <a:latin typeface="Kievit Offc" panose="020B0504030101020102"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baseline="0">
                <a:latin typeface="Kievit Offc" panose="020B0504030101020102" pitchFamily="34" charset="0"/>
              </a:defRPr>
            </a:lvl1pPr>
            <a:lvl2pPr>
              <a:defRPr baseline="0">
                <a:latin typeface="Kievit Offc" panose="020B0504030101020102" pitchFamily="34" charset="0"/>
              </a:defRPr>
            </a:lvl2pPr>
            <a:lvl3pPr>
              <a:defRPr baseline="0">
                <a:latin typeface="Kievit Offc" panose="020B0504030101020102" pitchFamily="34" charset="0"/>
              </a:defRPr>
            </a:lvl3pPr>
            <a:lvl4pPr>
              <a:defRPr baseline="0">
                <a:latin typeface="Kievit Offc" panose="020B0504030101020102" pitchFamily="34" charset="0"/>
              </a:defRPr>
            </a:lvl4pPr>
            <a:lvl5pPr>
              <a:defRPr baseline="0">
                <a:latin typeface="Kievit Offc" panose="020B0504030101020102"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2151267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 Orang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latin typeface="Stratum2 Regular" panose="020B05060300000200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baseline="0">
                <a:latin typeface="Kievit Offc" panose="020B0504030101020102" pitchFamily="34" charset="0"/>
              </a:defRPr>
            </a:lvl1pPr>
            <a:lvl2pPr>
              <a:defRPr baseline="0">
                <a:latin typeface="Kievit Offc" panose="020B0504030101020102" pitchFamily="34" charset="0"/>
              </a:defRPr>
            </a:lvl2pPr>
            <a:lvl3pPr>
              <a:defRPr baseline="0">
                <a:latin typeface="Kievit Offc" panose="020B0504030101020102" pitchFamily="34" charset="0"/>
              </a:defRPr>
            </a:lvl3pPr>
            <a:lvl4pPr>
              <a:defRPr baseline="0">
                <a:latin typeface="Kievit Offc" panose="020B0504030101020102" pitchFamily="34" charset="0"/>
              </a:defRPr>
            </a:lvl4pPr>
            <a:lvl5pPr>
              <a:defRPr baseline="0">
                <a:latin typeface="Kievit Offc" panose="020B0504030101020102"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baseline="0">
                <a:latin typeface="Kievit Offc" panose="020B0504030101020102" pitchFamily="34" charset="0"/>
              </a:defRPr>
            </a:lvl1pPr>
            <a:lvl2pPr>
              <a:defRPr baseline="0">
                <a:latin typeface="Kievit Offc" panose="020B0504030101020102" pitchFamily="34" charset="0"/>
              </a:defRPr>
            </a:lvl2pPr>
            <a:lvl3pPr>
              <a:defRPr baseline="0">
                <a:latin typeface="Kievit Offc" panose="020B0504030101020102" pitchFamily="34" charset="0"/>
              </a:defRPr>
            </a:lvl3pPr>
            <a:lvl4pPr>
              <a:defRPr baseline="0">
                <a:latin typeface="Kievit Offc" panose="020B0504030101020102" pitchFamily="34" charset="0"/>
              </a:defRPr>
            </a:lvl4pPr>
            <a:lvl5pPr>
              <a:defRPr baseline="0">
                <a:latin typeface="Kievit Offc" panose="020B0504030101020102"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15340863"/>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 White - No Crest">
    <p:spTree>
      <p:nvGrpSpPr>
        <p:cNvPr id="1" name=""/>
        <p:cNvGrpSpPr/>
        <p:nvPr/>
      </p:nvGrpSpPr>
      <p:grpSpPr>
        <a:xfrm>
          <a:off x="0" y="0"/>
          <a:ext cx="0" cy="0"/>
          <a:chOff x="0" y="0"/>
          <a:chExt cx="0" cy="0"/>
        </a:xfrm>
      </p:grpSpPr>
      <p:sp>
        <p:nvSpPr>
          <p:cNvPr id="10" name="Rectangle 9"/>
          <p:cNvSpPr/>
          <p:nvPr userDrawn="1"/>
        </p:nvSpPr>
        <p:spPr>
          <a:xfrm>
            <a:off x="-7620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solidFill>
                  <a:schemeClr val="tx2"/>
                </a:solidFill>
                <a:latin typeface="Stratum2 Regular" panose="020B05060300000200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baseline="0">
                <a:solidFill>
                  <a:schemeClr val="tx2"/>
                </a:solidFill>
                <a:latin typeface="Kievit Offc" panose="020B0504030101020102" pitchFamily="34" charset="0"/>
              </a:defRPr>
            </a:lvl1pPr>
            <a:lvl2pPr>
              <a:defRPr baseline="0">
                <a:solidFill>
                  <a:schemeClr val="tx2"/>
                </a:solidFill>
                <a:latin typeface="Kievit Offc" panose="020B0504030101020102" pitchFamily="34" charset="0"/>
              </a:defRPr>
            </a:lvl2pPr>
            <a:lvl3pPr>
              <a:defRPr baseline="0">
                <a:solidFill>
                  <a:schemeClr val="tx2"/>
                </a:solidFill>
                <a:latin typeface="Kievit Offc" panose="020B0504030101020102" pitchFamily="34" charset="0"/>
              </a:defRPr>
            </a:lvl3pPr>
            <a:lvl4pPr>
              <a:defRPr baseline="0">
                <a:solidFill>
                  <a:schemeClr val="tx2"/>
                </a:solidFill>
                <a:latin typeface="Kievit Offc" panose="020B0504030101020102" pitchFamily="34" charset="0"/>
              </a:defRPr>
            </a:lvl4pPr>
            <a:lvl5pPr>
              <a:defRPr baseline="0">
                <a:solidFill>
                  <a:schemeClr val="tx2"/>
                </a:solidFill>
                <a:latin typeface="Kievit Offc" panose="020B0504030101020102"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baseline="0">
                <a:solidFill>
                  <a:schemeClr val="tx2"/>
                </a:solidFill>
                <a:latin typeface="Kievit Offc" panose="020B0504030101020102" pitchFamily="34" charset="0"/>
              </a:defRPr>
            </a:lvl1pPr>
            <a:lvl2pPr>
              <a:defRPr baseline="0">
                <a:solidFill>
                  <a:schemeClr val="tx2"/>
                </a:solidFill>
                <a:latin typeface="Kievit Offc" panose="020B0504030101020102" pitchFamily="34" charset="0"/>
              </a:defRPr>
            </a:lvl2pPr>
            <a:lvl3pPr>
              <a:defRPr baseline="0">
                <a:solidFill>
                  <a:schemeClr val="tx2"/>
                </a:solidFill>
                <a:latin typeface="Kievit Offc" panose="020B0504030101020102" pitchFamily="34" charset="0"/>
              </a:defRPr>
            </a:lvl3pPr>
            <a:lvl4pPr>
              <a:defRPr baseline="0">
                <a:solidFill>
                  <a:schemeClr val="tx2"/>
                </a:solidFill>
                <a:latin typeface="Kievit Offc" panose="020B0504030101020102" pitchFamily="34" charset="0"/>
              </a:defRPr>
            </a:lvl4pPr>
            <a:lvl5pPr>
              <a:defRPr baseline="0">
                <a:solidFill>
                  <a:schemeClr val="tx2"/>
                </a:solidFill>
                <a:latin typeface="Kievit Offc" panose="020B0504030101020102"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228706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Black - No Crest">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latin typeface="Stratum2 Regular" panose="020B05060300000200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aseline="0">
                <a:latin typeface="Kievit Offc" panose="020B0504030101020102" pitchFamily="34" charset="0"/>
              </a:defRPr>
            </a:lvl1pPr>
            <a:lvl2pPr>
              <a:defRPr baseline="0">
                <a:latin typeface="Kievit Offc" panose="020B0504030101020102" pitchFamily="34" charset="0"/>
              </a:defRPr>
            </a:lvl2pPr>
            <a:lvl3pPr>
              <a:defRPr baseline="0">
                <a:latin typeface="Kievit Offc" panose="020B0504030101020102" pitchFamily="34" charset="0"/>
              </a:defRPr>
            </a:lvl3pPr>
            <a:lvl4pPr>
              <a:defRPr baseline="0">
                <a:latin typeface="Kievit Offc" panose="020B0504030101020102" pitchFamily="34" charset="0"/>
              </a:defRPr>
            </a:lvl4pPr>
            <a:lvl5pPr>
              <a:defRPr baseline="0">
                <a:latin typeface="Kievit Offc" panose="020B0504030101020102"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 Black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365125"/>
            <a:ext cx="10515600" cy="1325563"/>
          </a:xfrm>
        </p:spPr>
        <p:txBody>
          <a:bodyPr/>
          <a:lstStyle>
            <a:lvl1pPr>
              <a:defRPr baseline="0">
                <a:latin typeface="Stratum2 Regular" panose="020B05060300000200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baseline="0">
                <a:latin typeface="Kievit Offc" panose="020B050403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baseline="0">
                <a:latin typeface="Kievit Offc" panose="020B0504030101020102" pitchFamily="34" charset="0"/>
              </a:defRPr>
            </a:lvl1pPr>
            <a:lvl2pPr>
              <a:defRPr baseline="0">
                <a:latin typeface="Kievit Offc" panose="020B0504030101020102" pitchFamily="34" charset="0"/>
              </a:defRPr>
            </a:lvl2pPr>
            <a:lvl3pPr>
              <a:defRPr baseline="0">
                <a:latin typeface="Kievit Offc" panose="020B0504030101020102" pitchFamily="34" charset="0"/>
              </a:defRPr>
            </a:lvl3pPr>
            <a:lvl4pPr>
              <a:defRPr baseline="0">
                <a:latin typeface="Kievit Offc" panose="020B0504030101020102" pitchFamily="34" charset="0"/>
              </a:defRPr>
            </a:lvl4pPr>
            <a:lvl5pPr>
              <a:defRPr baseline="0">
                <a:latin typeface="Kievit Offc" panose="020B0504030101020102"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baseline="0">
                <a:latin typeface="Kievit Offc" panose="020B050403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aseline="0">
                <a:latin typeface="Kievit Offc" panose="020B0504030101020102" pitchFamily="34" charset="0"/>
              </a:defRPr>
            </a:lvl1pPr>
            <a:lvl2pPr>
              <a:defRPr baseline="0">
                <a:latin typeface="Kievit Offc" panose="020B0504030101020102" pitchFamily="34" charset="0"/>
              </a:defRPr>
            </a:lvl2pPr>
            <a:lvl3pPr>
              <a:defRPr baseline="0">
                <a:latin typeface="Kievit Offc" panose="020B0504030101020102" pitchFamily="34" charset="0"/>
              </a:defRPr>
            </a:lvl3pPr>
            <a:lvl4pPr>
              <a:defRPr baseline="0">
                <a:latin typeface="Kievit Offc" panose="020B0504030101020102" pitchFamily="34" charset="0"/>
              </a:defRPr>
            </a:lvl4pPr>
            <a:lvl5pPr>
              <a:defRPr baseline="0">
                <a:latin typeface="Kievit Offc" panose="020B0504030101020102"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4222097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 Orange - No Crest">
    <p:spTree>
      <p:nvGrpSpPr>
        <p:cNvPr id="1" name=""/>
        <p:cNvGrpSpPr/>
        <p:nvPr/>
      </p:nvGrpSpPr>
      <p:grpSpPr>
        <a:xfrm>
          <a:off x="0" y="0"/>
          <a:ext cx="0" cy="0"/>
          <a:chOff x="0" y="0"/>
          <a:chExt cx="0" cy="0"/>
        </a:xfrm>
      </p:grpSpPr>
      <p:sp>
        <p:nvSpPr>
          <p:cNvPr id="12" name="Rectangle 11"/>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365125"/>
            <a:ext cx="10515600" cy="1325563"/>
          </a:xfrm>
        </p:spPr>
        <p:txBody>
          <a:bodyPr/>
          <a:lstStyle>
            <a:lvl1pPr>
              <a:defRPr baseline="0">
                <a:latin typeface="Stratum2 Regular" panose="020B05060300000200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baseline="0">
                <a:latin typeface="Kievit Offc" panose="020B050403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baseline="0">
                <a:latin typeface="Kievit Offc" panose="020B0504030101020102" pitchFamily="34" charset="0"/>
              </a:defRPr>
            </a:lvl1pPr>
            <a:lvl2pPr>
              <a:defRPr baseline="0">
                <a:latin typeface="Kievit Offc" panose="020B0504030101020102" pitchFamily="34" charset="0"/>
              </a:defRPr>
            </a:lvl2pPr>
            <a:lvl3pPr>
              <a:defRPr baseline="0">
                <a:latin typeface="Kievit Offc" panose="020B0504030101020102" pitchFamily="34" charset="0"/>
              </a:defRPr>
            </a:lvl3pPr>
            <a:lvl4pPr>
              <a:defRPr baseline="0">
                <a:latin typeface="Kievit Offc" panose="020B0504030101020102" pitchFamily="34" charset="0"/>
              </a:defRPr>
            </a:lvl4pPr>
            <a:lvl5pPr>
              <a:defRPr baseline="0">
                <a:latin typeface="Kievit Offc" panose="020B0504030101020102"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baseline="0">
                <a:latin typeface="Kievit Offc" panose="020B050403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aseline="0">
                <a:latin typeface="Kievit Offc" panose="020B0504030101020102" pitchFamily="34" charset="0"/>
              </a:defRPr>
            </a:lvl1pPr>
            <a:lvl2pPr>
              <a:defRPr baseline="0">
                <a:latin typeface="Kievit Offc" panose="020B0504030101020102" pitchFamily="34" charset="0"/>
              </a:defRPr>
            </a:lvl2pPr>
            <a:lvl3pPr>
              <a:defRPr baseline="0">
                <a:latin typeface="Kievit Offc" panose="020B0504030101020102" pitchFamily="34" charset="0"/>
              </a:defRPr>
            </a:lvl3pPr>
            <a:lvl4pPr>
              <a:defRPr baseline="0">
                <a:latin typeface="Kievit Offc" panose="020B0504030101020102" pitchFamily="34" charset="0"/>
              </a:defRPr>
            </a:lvl4pPr>
            <a:lvl5pPr>
              <a:defRPr baseline="0">
                <a:latin typeface="Kievit Offc" panose="020B0504030101020102"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1832358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 White - No Crest">
    <p:spTree>
      <p:nvGrpSpPr>
        <p:cNvPr id="1" name=""/>
        <p:cNvGrpSpPr/>
        <p:nvPr/>
      </p:nvGrpSpPr>
      <p:grpSpPr>
        <a:xfrm>
          <a:off x="0" y="0"/>
          <a:ext cx="0" cy="0"/>
          <a:chOff x="0" y="0"/>
          <a:chExt cx="0" cy="0"/>
        </a:xfrm>
      </p:grpSpPr>
      <p:sp>
        <p:nvSpPr>
          <p:cNvPr id="12" name="Rectangle 11"/>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365125"/>
            <a:ext cx="10515600" cy="1325563"/>
          </a:xfrm>
        </p:spPr>
        <p:txBody>
          <a:bodyPr/>
          <a:lstStyle>
            <a:lvl1pPr>
              <a:defRPr baseline="0">
                <a:solidFill>
                  <a:schemeClr val="tx2"/>
                </a:solidFill>
                <a:latin typeface="Stratum2 Regular" panose="020B05060300000200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baseline="0">
                <a:solidFill>
                  <a:schemeClr val="tx2"/>
                </a:solidFill>
                <a:latin typeface="Kievit Offc" panose="020B050403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baseline="0">
                <a:solidFill>
                  <a:schemeClr val="tx2"/>
                </a:solidFill>
                <a:latin typeface="Kievit Offc" panose="020B0504030101020102" pitchFamily="34" charset="0"/>
              </a:defRPr>
            </a:lvl1pPr>
            <a:lvl2pPr>
              <a:defRPr baseline="0">
                <a:solidFill>
                  <a:schemeClr val="tx2"/>
                </a:solidFill>
                <a:latin typeface="Kievit Offc" panose="020B0504030101020102" pitchFamily="34" charset="0"/>
              </a:defRPr>
            </a:lvl2pPr>
            <a:lvl3pPr>
              <a:defRPr baseline="0">
                <a:solidFill>
                  <a:schemeClr val="tx2"/>
                </a:solidFill>
                <a:latin typeface="Kievit Offc" panose="020B0504030101020102" pitchFamily="34" charset="0"/>
              </a:defRPr>
            </a:lvl3pPr>
            <a:lvl4pPr>
              <a:defRPr baseline="0">
                <a:solidFill>
                  <a:schemeClr val="tx2"/>
                </a:solidFill>
                <a:latin typeface="Kievit Offc" panose="020B0504030101020102" pitchFamily="34" charset="0"/>
              </a:defRPr>
            </a:lvl4pPr>
            <a:lvl5pPr>
              <a:defRPr baseline="0">
                <a:solidFill>
                  <a:schemeClr val="tx2"/>
                </a:solidFill>
                <a:latin typeface="Kievit Offc" panose="020B0504030101020102"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baseline="0">
                <a:solidFill>
                  <a:schemeClr val="tx2"/>
                </a:solidFill>
                <a:latin typeface="Kievit Offc" panose="020B050403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aseline="0">
                <a:solidFill>
                  <a:schemeClr val="tx2"/>
                </a:solidFill>
                <a:latin typeface="Kievit Offc" panose="020B0504030101020102" pitchFamily="34" charset="0"/>
              </a:defRPr>
            </a:lvl1pPr>
            <a:lvl2pPr>
              <a:defRPr baseline="0">
                <a:solidFill>
                  <a:schemeClr val="tx2"/>
                </a:solidFill>
                <a:latin typeface="Kievit Offc" panose="020B0504030101020102" pitchFamily="34" charset="0"/>
              </a:defRPr>
            </a:lvl2pPr>
            <a:lvl3pPr>
              <a:defRPr baseline="0">
                <a:solidFill>
                  <a:schemeClr val="tx2"/>
                </a:solidFill>
                <a:latin typeface="Kievit Offc" panose="020B0504030101020102" pitchFamily="34" charset="0"/>
              </a:defRPr>
            </a:lvl3pPr>
            <a:lvl4pPr>
              <a:defRPr baseline="0">
                <a:solidFill>
                  <a:schemeClr val="tx2"/>
                </a:solidFill>
                <a:latin typeface="Kievit Offc" panose="020B0504030101020102" pitchFamily="34" charset="0"/>
              </a:defRPr>
            </a:lvl4pPr>
            <a:lvl5pPr>
              <a:defRPr baseline="0">
                <a:solidFill>
                  <a:schemeClr val="tx2"/>
                </a:solidFill>
                <a:latin typeface="Kievit Offc" panose="020B0504030101020102"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22350421"/>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 Black - No Crest">
    <p:spTree>
      <p:nvGrpSpPr>
        <p:cNvPr id="1" name=""/>
        <p:cNvGrpSpPr/>
        <p:nvPr/>
      </p:nvGrpSpPr>
      <p:grpSpPr>
        <a:xfrm>
          <a:off x="0" y="0"/>
          <a:ext cx="0" cy="0"/>
          <a:chOff x="0" y="0"/>
          <a:chExt cx="0" cy="0"/>
        </a:xfrm>
      </p:grpSpPr>
      <p:sp>
        <p:nvSpPr>
          <p:cNvPr id="6" name="Rectangle 5"/>
          <p:cNvSpPr/>
          <p:nvPr userDrawn="1"/>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latin typeface="Stratum2 Regular" panose="020B05060300000200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04429406"/>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 Orang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latin typeface="Stratum2 Regular" panose="020B05060300000200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29865841"/>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 Whit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solidFill>
                  <a:schemeClr val="tx2"/>
                </a:solidFill>
                <a:latin typeface="Stratum2 Regular" panose="020B05060300000200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99775055"/>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 Black - No Crest">
    <p:spTree>
      <p:nvGrpSpPr>
        <p:cNvPr id="1" name=""/>
        <p:cNvGrpSpPr/>
        <p:nvPr/>
      </p:nvGrpSpPr>
      <p:grpSpPr>
        <a:xfrm>
          <a:off x="0" y="0"/>
          <a:ext cx="0" cy="0"/>
          <a:chOff x="0" y="0"/>
          <a:chExt cx="0" cy="0"/>
        </a:xfrm>
      </p:grpSpPr>
      <p:sp>
        <p:nvSpPr>
          <p:cNvPr id="5" name="Rectangle 4"/>
          <p:cNvSpPr/>
          <p:nvPr userDrawn="1"/>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9558717"/>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 Orange - No Crest">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3167426"/>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 White - No Crest">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154438"/>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 Black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baseline="0">
                <a:latin typeface="Stratum2 Regular" panose="020B05060300000200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baseline="0">
                <a:latin typeface="Kievit Offc" panose="020B0504030101020102" pitchFamily="34" charset="0"/>
              </a:defRPr>
            </a:lvl1pPr>
            <a:lvl2pPr>
              <a:defRPr sz="2800" baseline="0">
                <a:latin typeface="Kievit Offc" panose="020B0504030101020102" pitchFamily="34" charset="0"/>
              </a:defRPr>
            </a:lvl2pPr>
            <a:lvl3pPr>
              <a:defRPr sz="2400" baseline="0">
                <a:latin typeface="Kievit Offc" panose="020B0504030101020102" pitchFamily="34" charset="0"/>
              </a:defRPr>
            </a:lvl3pPr>
            <a:lvl4pPr>
              <a:defRPr sz="2000" baseline="0">
                <a:latin typeface="Kievit Offc" panose="020B0504030101020102" pitchFamily="34" charset="0"/>
              </a:defRPr>
            </a:lvl4pPr>
            <a:lvl5pPr>
              <a:defRPr sz="2000" baseline="0">
                <a:latin typeface="Kievit Offc" panose="020B0504030101020102" pitchFamily="34" charset="0"/>
              </a:defRPr>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latin typeface="Kievit Offc" panose="020B05040301010201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Tree>
    <p:extLst>
      <p:ext uri="{BB962C8B-B14F-4D97-AF65-F5344CB8AC3E}">
        <p14:creationId xmlns:p14="http://schemas.microsoft.com/office/powerpoint/2010/main" val="4730753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 Orange">
    <p:spTree>
      <p:nvGrpSpPr>
        <p:cNvPr id="1" name=""/>
        <p:cNvGrpSpPr/>
        <p:nvPr/>
      </p:nvGrpSpPr>
      <p:grpSpPr>
        <a:xfrm>
          <a:off x="0" y="0"/>
          <a:ext cx="0" cy="0"/>
          <a:chOff x="0" y="0"/>
          <a:chExt cx="0" cy="0"/>
        </a:xfrm>
      </p:grpSpPr>
      <p:sp>
        <p:nvSpPr>
          <p:cNvPr id="9" name="Rectangle 8"/>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latin typeface="Stratum2 Regular" panose="020B05060300000200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aseline="0">
                <a:latin typeface="Kievit Offc" panose="020B0504030101020102" pitchFamily="34" charset="0"/>
              </a:defRPr>
            </a:lvl1pPr>
            <a:lvl2pPr>
              <a:defRPr baseline="0">
                <a:latin typeface="Kievit Offc" panose="020B0504030101020102" pitchFamily="34" charset="0"/>
              </a:defRPr>
            </a:lvl2pPr>
            <a:lvl3pPr>
              <a:defRPr baseline="0">
                <a:latin typeface="Kievit Offc" panose="020B0504030101020102" pitchFamily="34" charset="0"/>
              </a:defRPr>
            </a:lvl3pPr>
            <a:lvl4pPr>
              <a:defRPr baseline="0">
                <a:latin typeface="Kievit Offc" panose="020B0504030101020102" pitchFamily="34" charset="0"/>
              </a:defRPr>
            </a:lvl4pPr>
            <a:lvl5pPr>
              <a:defRPr baseline="0">
                <a:latin typeface="Kievit Offc" panose="020B0504030101020102"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 Orang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baseline="0">
                <a:latin typeface="Stratum2 Regular" panose="020B05060300000200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baseline="0">
                <a:latin typeface="Kievit Offc" panose="020B0504030101020102" pitchFamily="34" charset="0"/>
              </a:defRPr>
            </a:lvl1pPr>
            <a:lvl2pPr>
              <a:defRPr sz="2800" baseline="0">
                <a:latin typeface="Kievit Offc" panose="020B0504030101020102" pitchFamily="34" charset="0"/>
              </a:defRPr>
            </a:lvl2pPr>
            <a:lvl3pPr>
              <a:defRPr sz="2400" baseline="0">
                <a:latin typeface="Kievit Offc" panose="020B0504030101020102" pitchFamily="34" charset="0"/>
              </a:defRPr>
            </a:lvl3pPr>
            <a:lvl4pPr>
              <a:defRPr sz="2000" baseline="0">
                <a:latin typeface="Kievit Offc" panose="020B0504030101020102" pitchFamily="34" charset="0"/>
              </a:defRPr>
            </a:lvl4pPr>
            <a:lvl5pPr>
              <a:defRPr sz="2000" baseline="0">
                <a:latin typeface="Kievit Offc" panose="020B0504030101020102" pitchFamily="34" charset="0"/>
              </a:defRPr>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latin typeface="Kievit Offc" panose="020B05040301010201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Tree>
    <p:extLst>
      <p:ext uri="{BB962C8B-B14F-4D97-AF65-F5344CB8AC3E}">
        <p14:creationId xmlns:p14="http://schemas.microsoft.com/office/powerpoint/2010/main" val="4183406278"/>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 Whit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baseline="0">
                <a:solidFill>
                  <a:schemeClr val="tx2"/>
                </a:solidFill>
                <a:latin typeface="Stratum2 Regular" panose="020B05060300000200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baseline="0">
                <a:solidFill>
                  <a:schemeClr val="tx2"/>
                </a:solidFill>
                <a:latin typeface="Kievit Offc" panose="020B0504030101020102" pitchFamily="34" charset="0"/>
              </a:defRPr>
            </a:lvl1pPr>
            <a:lvl2pPr>
              <a:defRPr sz="2800" baseline="0">
                <a:solidFill>
                  <a:schemeClr val="tx2"/>
                </a:solidFill>
                <a:latin typeface="Kievit Offc" panose="020B0504030101020102" pitchFamily="34" charset="0"/>
              </a:defRPr>
            </a:lvl2pPr>
            <a:lvl3pPr>
              <a:defRPr sz="2400" baseline="0">
                <a:solidFill>
                  <a:schemeClr val="tx2"/>
                </a:solidFill>
                <a:latin typeface="Kievit Offc" panose="020B0504030101020102" pitchFamily="34" charset="0"/>
              </a:defRPr>
            </a:lvl3pPr>
            <a:lvl4pPr>
              <a:defRPr sz="2000" baseline="0">
                <a:solidFill>
                  <a:schemeClr val="tx2"/>
                </a:solidFill>
                <a:latin typeface="Kievit Offc" panose="020B0504030101020102" pitchFamily="34" charset="0"/>
              </a:defRPr>
            </a:lvl4pPr>
            <a:lvl5pPr>
              <a:defRPr sz="2000" baseline="0">
                <a:solidFill>
                  <a:schemeClr val="tx2"/>
                </a:solidFill>
                <a:latin typeface="Kievit Offc" panose="020B0504030101020102" pitchFamily="34" charset="0"/>
              </a:defRPr>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solidFill>
                  <a:schemeClr val="tx2"/>
                </a:solidFill>
                <a:latin typeface="Kievit Offc" panose="020B05040301010201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Tree>
    <p:extLst>
      <p:ext uri="{BB962C8B-B14F-4D97-AF65-F5344CB8AC3E}">
        <p14:creationId xmlns:p14="http://schemas.microsoft.com/office/powerpoint/2010/main" val="2994392545"/>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 Black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baseline="0">
                <a:latin typeface="Stratum2 Regular" panose="020B05060300000200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latin typeface="Kievit Offc" panose="020B05040301010201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Tree>
    <p:extLst>
      <p:ext uri="{BB962C8B-B14F-4D97-AF65-F5344CB8AC3E}">
        <p14:creationId xmlns:p14="http://schemas.microsoft.com/office/powerpoint/2010/main" val="294150553"/>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 Orang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baseline="0">
                <a:latin typeface="Stratum2 Regular" panose="020B05060300000200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latin typeface="Kievit Offc" panose="020B05040301010201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Tree>
    <p:extLst>
      <p:ext uri="{BB962C8B-B14F-4D97-AF65-F5344CB8AC3E}">
        <p14:creationId xmlns:p14="http://schemas.microsoft.com/office/powerpoint/2010/main" val="3369505376"/>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 Whit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baseline="0">
                <a:solidFill>
                  <a:schemeClr val="tx2"/>
                </a:solidFill>
                <a:latin typeface="Stratum2 Regular" panose="020B05060300000200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solidFill>
                  <a:schemeClr val="tx2"/>
                </a:solidFill>
                <a:latin typeface="Kievit Offc" panose="020B05040301010201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Tree>
    <p:extLst>
      <p:ext uri="{BB962C8B-B14F-4D97-AF65-F5344CB8AC3E}">
        <p14:creationId xmlns:p14="http://schemas.microsoft.com/office/powerpoint/2010/main" val="2374408911"/>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smtClean="0"/>
          </a:p>
        </p:txBody>
      </p:sp>
    </p:spTree>
    <p:extLst>
      <p:ext uri="{BB962C8B-B14F-4D97-AF65-F5344CB8AC3E}">
        <p14:creationId xmlns:p14="http://schemas.microsoft.com/office/powerpoint/2010/main" val="1726362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 White - No Cre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2"/>
                </a:solidFill>
                <a:latin typeface="Stratum2 Regular" panose="020B05060300000200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aseline="0">
                <a:solidFill>
                  <a:schemeClr val="tx2"/>
                </a:solidFill>
                <a:latin typeface="Kievit Offc" panose="020B0504030101020102" pitchFamily="34" charset="0"/>
              </a:defRPr>
            </a:lvl1pPr>
            <a:lvl2pPr>
              <a:defRPr baseline="0">
                <a:solidFill>
                  <a:schemeClr val="tx2"/>
                </a:solidFill>
                <a:latin typeface="Kievit Offc" panose="020B0504030101020102" pitchFamily="34" charset="0"/>
              </a:defRPr>
            </a:lvl2pPr>
            <a:lvl3pPr>
              <a:defRPr baseline="0">
                <a:solidFill>
                  <a:schemeClr val="tx2"/>
                </a:solidFill>
                <a:latin typeface="Kievit Offc" panose="020B0504030101020102" pitchFamily="34" charset="0"/>
              </a:defRPr>
            </a:lvl3pPr>
            <a:lvl4pPr>
              <a:defRPr baseline="0">
                <a:solidFill>
                  <a:schemeClr val="tx2"/>
                </a:solidFill>
                <a:latin typeface="Kievit Offc" panose="020B0504030101020102" pitchFamily="34" charset="0"/>
              </a:defRPr>
            </a:lvl4pPr>
            <a:lvl5pPr>
              <a:defRPr baseline="0">
                <a:solidFill>
                  <a:schemeClr val="tx2"/>
                </a:solidFill>
                <a:latin typeface="Kievit Offc" panose="020B0504030101020102"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 Black - No Crest">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lstStyle>
            <a:lvl1pPr>
              <a:defRPr sz="6000" baseline="0">
                <a:latin typeface="Stratum2 Regular" panose="020B05060300000200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baseline="0">
                <a:solidFill>
                  <a:schemeClr val="bg1">
                    <a:lumMod val="65000"/>
                  </a:schemeClr>
                </a:solidFill>
                <a:latin typeface="Kievit Offc" panose="020B050403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2.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34" Type="http://schemas.openxmlformats.org/officeDocument/2006/relationships/theme" Target="../theme/theme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slideLayout" Target="../slideLayouts/slideLayout75.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slideLayout" Target="../slideLayouts/slideLayout71.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slideLayout" Target="../slideLayouts/slideLayout74.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038600" y="6226174"/>
            <a:ext cx="6680200" cy="365125"/>
          </a:xfrm>
          <a:prstGeom prst="rect">
            <a:avLst/>
          </a:prstGeom>
        </p:spPr>
        <p:txBody>
          <a:bodyPr vert="horz" lIns="91440" tIns="45720" rIns="91440" bIns="45720" rtlCol="0" anchor="ctr"/>
          <a:lstStyle>
            <a:lvl1pPr algn="r">
              <a:defRPr sz="1200" baseline="0">
                <a:solidFill>
                  <a:schemeClr val="bg1"/>
                </a:solidFill>
                <a:latin typeface="Verdana" charset="0"/>
              </a:defRPr>
            </a:lvl1pPr>
          </a:lstStyle>
          <a:p>
            <a:r>
              <a:rPr lang="en-US" dirty="0"/>
              <a:t>OREGON STATE UNIVERSITY</a:t>
            </a:r>
          </a:p>
        </p:txBody>
      </p:sp>
      <p:sp>
        <p:nvSpPr>
          <p:cNvPr id="6" name="Slide Number Placeholder 5"/>
          <p:cNvSpPr>
            <a:spLocks noGrp="1"/>
          </p:cNvSpPr>
          <p:nvPr>
            <p:ph type="sldNum" sz="quarter" idx="4"/>
          </p:nvPr>
        </p:nvSpPr>
        <p:spPr>
          <a:xfrm>
            <a:off x="10718800" y="6226174"/>
            <a:ext cx="635000" cy="365125"/>
          </a:xfrm>
          <a:prstGeom prst="rect">
            <a:avLst/>
          </a:prstGeom>
        </p:spPr>
        <p:txBody>
          <a:bodyPr vert="horz" lIns="91440" tIns="45720" rIns="91440" bIns="45720" rtlCol="0" anchor="ctr"/>
          <a:lstStyle>
            <a:lvl1pPr algn="l">
              <a:defRPr sz="1200" baseline="0">
                <a:solidFill>
                  <a:schemeClr val="bg1"/>
                </a:solidFill>
                <a:latin typeface="Verdana" charset="0"/>
              </a:defRPr>
            </a:lvl1pPr>
          </a:lstStyle>
          <a:p>
            <a:r>
              <a:rPr lang="en-US" dirty="0"/>
              <a:t>| </a:t>
            </a:r>
            <a:fld id="{AAB6004F-53F9-E74D-AC89-56EA63355CB3}" type="slidenum">
              <a:rPr lang="en-US" smtClean="0"/>
              <a:pPr/>
              <a:t>‹#›</a:t>
            </a:fld>
            <a:endParaRPr lang="en-US" dirty="0"/>
          </a:p>
        </p:txBody>
      </p:sp>
    </p:spTree>
    <p:extLst>
      <p:ext uri="{BB962C8B-B14F-4D97-AF65-F5344CB8AC3E}">
        <p14:creationId xmlns:p14="http://schemas.microsoft.com/office/powerpoint/2010/main" val="679971781"/>
      </p:ext>
    </p:extLst>
  </p:cSld>
  <p:clrMap bg1="lt1" tx1="dk1" bg2="lt2" tx2="dk2" accent1="accent1" accent2="accent2" accent3="accent3" accent4="accent4" accent5="accent5" accent6="accent6" hlink="hlink" folHlink="folHlink"/>
  <p:sldLayoutIdLst>
    <p:sldLayoutId id="2147483707" r:id="rId1"/>
    <p:sldLayoutId id="2147483704" r:id="rId2"/>
    <p:sldLayoutId id="2147483705" r:id="rId3"/>
    <p:sldLayoutId id="2147483677" r:id="rId4"/>
    <p:sldLayoutId id="2147483678" r:id="rId5"/>
    <p:sldLayoutId id="2147483679" r:id="rId6"/>
    <p:sldLayoutId id="2147483659" r:id="rId7"/>
    <p:sldLayoutId id="2147483681" r:id="rId8"/>
    <p:sldLayoutId id="2147483682" r:id="rId9"/>
    <p:sldLayoutId id="2147483683" r:id="rId10"/>
    <p:sldLayoutId id="2147483669"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720" r:id="rId20"/>
    <p:sldLayoutId id="2147483693" r:id="rId21"/>
    <p:sldLayoutId id="2147483694" r:id="rId22"/>
    <p:sldLayoutId id="2147483695" r:id="rId23"/>
    <p:sldLayoutId id="2147483721" r:id="rId24"/>
    <p:sldLayoutId id="2147483696" r:id="rId25"/>
    <p:sldLayoutId id="2147483697" r:id="rId26"/>
    <p:sldLayoutId id="2147483698" r:id="rId27"/>
    <p:sldLayoutId id="2147483699" r:id="rId28"/>
    <p:sldLayoutId id="2147483700" r:id="rId29"/>
    <p:sldLayoutId id="2147483701" r:id="rId30"/>
    <p:sldLayoutId id="2147483702" r:id="rId31"/>
  </p:sldLayoutIdLst>
  <p:hf hdr="0" dt="0"/>
  <p:txStyles>
    <p:titleStyle>
      <a:lvl1pPr algn="l" defTabSz="914400" rtl="0" eaLnBrk="1" latinLnBrk="0" hangingPunct="1">
        <a:lnSpc>
          <a:spcPct val="90000"/>
        </a:lnSpc>
        <a:spcBef>
          <a:spcPct val="0"/>
        </a:spcBef>
        <a:buNone/>
        <a:defRPr sz="4400" kern="1200" baseline="0">
          <a:solidFill>
            <a:schemeClr val="bg1"/>
          </a:solidFill>
          <a:latin typeface="Georgia"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bg1"/>
          </a:solidFill>
          <a:latin typeface="Verdana"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bg1"/>
          </a:solidFill>
          <a:latin typeface="Verdana"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bg1"/>
          </a:solidFill>
          <a:latin typeface="Verdana"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bg1"/>
          </a:solidFill>
          <a:latin typeface="Verdana"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bg1"/>
          </a:solidFill>
          <a:latin typeface="Verdana"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053728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Stratum2 Regular" panose="020B05060300000200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Kievit Offc" panose="020B0504030101020102"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Kievit Offc" panose="020B0504030101020102"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Kievit Offc" panose="020B0504030101020102"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ievit Offc" panose="020B0504030101020102"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ievit Offc" panose="020B05040301010201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0950321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 id="2147483745" r:id="rId23"/>
    <p:sldLayoutId id="2147483746" r:id="rId24"/>
    <p:sldLayoutId id="2147483747" r:id="rId25"/>
    <p:sldLayoutId id="2147483748" r:id="rId26"/>
    <p:sldLayoutId id="2147483749" r:id="rId27"/>
    <p:sldLayoutId id="2147483750" r:id="rId28"/>
    <p:sldLayoutId id="2147483751" r:id="rId29"/>
    <p:sldLayoutId id="2147483752" r:id="rId30"/>
    <p:sldLayoutId id="2147483753" r:id="rId31"/>
    <p:sldLayoutId id="2147483754" r:id="rId32"/>
    <p:sldLayoutId id="2147483755" r:id="rId33"/>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baseline="0">
          <a:solidFill>
            <a:schemeClr val="bg1"/>
          </a:solidFill>
          <a:latin typeface="Georgia"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bg1"/>
          </a:solidFill>
          <a:latin typeface="Verdana"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bg1"/>
          </a:solidFill>
          <a:latin typeface="Verdana"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bg1"/>
          </a:solidFill>
          <a:latin typeface="Verdana"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bg1"/>
          </a:solidFill>
          <a:latin typeface="Verdana"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bg1"/>
          </a:solidFill>
          <a:latin typeface="Verdana"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7.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739471" y="1027907"/>
            <a:ext cx="5937886" cy="1325563"/>
          </a:xfrm>
        </p:spPr>
        <p:txBody>
          <a:bodyPr/>
          <a:lstStyle/>
          <a:p>
            <a:pPr algn="r"/>
            <a:r>
              <a:rPr lang="en-US" b="1" dirty="0" smtClean="0">
                <a:solidFill>
                  <a:srgbClr val="DC4405"/>
                </a:solidFill>
                <a:latin typeface="Stratum2 Medium" panose="020B0506030000020004" pitchFamily="34" charset="0"/>
              </a:rPr>
              <a:t>The Grow It Oregon Challenge</a:t>
            </a:r>
            <a:endParaRPr lang="en-US" b="1" dirty="0">
              <a:solidFill>
                <a:srgbClr val="DC4405"/>
              </a:solidFill>
              <a:latin typeface="Stratum2 Medium" panose="020B0506030000020004" pitchFamily="34" charset="0"/>
            </a:endParaRPr>
          </a:p>
        </p:txBody>
      </p:sp>
      <p:sp>
        <p:nvSpPr>
          <p:cNvPr id="6" name="Content Placeholder 5"/>
          <p:cNvSpPr>
            <a:spLocks noGrp="1"/>
          </p:cNvSpPr>
          <p:nvPr>
            <p:ph type="subTitle" idx="4294967295"/>
          </p:nvPr>
        </p:nvSpPr>
        <p:spPr>
          <a:xfrm>
            <a:off x="5739472" y="2591594"/>
            <a:ext cx="5937885" cy="1655762"/>
          </a:xfrm>
        </p:spPr>
        <p:txBody>
          <a:bodyPr/>
          <a:lstStyle/>
          <a:p>
            <a:pPr marL="0" indent="0" algn="r">
              <a:lnSpc>
                <a:spcPct val="100000"/>
              </a:lnSpc>
              <a:spcBef>
                <a:spcPts val="0"/>
              </a:spcBef>
              <a:buNone/>
            </a:pPr>
            <a:r>
              <a:rPr lang="en-US" dirty="0" smtClean="0">
                <a:latin typeface="Kievit Offc" panose="020B0504030101020102" pitchFamily="34" charset="0"/>
              </a:rPr>
              <a:t>Mandy Hatfield</a:t>
            </a:r>
          </a:p>
          <a:p>
            <a:pPr marL="0" indent="0" algn="r">
              <a:lnSpc>
                <a:spcPct val="100000"/>
              </a:lnSpc>
              <a:spcBef>
                <a:spcPts val="0"/>
              </a:spcBef>
              <a:buNone/>
            </a:pPr>
            <a:r>
              <a:rPr lang="en-US" dirty="0" smtClean="0"/>
              <a:t>Senior Instructor</a:t>
            </a:r>
            <a:r>
              <a:rPr lang="en-US" dirty="0" smtClean="0">
                <a:latin typeface="Kievit Offc" panose="020B0504030101020102" pitchFamily="34" charset="0"/>
              </a:rPr>
              <a:t> </a:t>
            </a:r>
            <a:endParaRPr lang="en-US" dirty="0">
              <a:latin typeface="Kievit Offc" panose="020B0504030101020102"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7079" y="4060499"/>
            <a:ext cx="2160278" cy="227427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042" y="0"/>
            <a:ext cx="6112229" cy="6112229"/>
          </a:xfrm>
          <a:prstGeom prst="ellipse">
            <a:avLst/>
          </a:prstGeom>
        </p:spPr>
      </p:pic>
      <p:sp>
        <p:nvSpPr>
          <p:cNvPr id="18" name="TextBox 17"/>
          <p:cNvSpPr txBox="1"/>
          <p:nvPr/>
        </p:nvSpPr>
        <p:spPr>
          <a:xfrm>
            <a:off x="7627661" y="237961"/>
            <a:ext cx="4213526" cy="523220"/>
          </a:xfrm>
          <a:prstGeom prst="rect">
            <a:avLst/>
          </a:prstGeom>
          <a:noFill/>
        </p:spPr>
        <p:txBody>
          <a:bodyPr wrap="none" rtlCol="0">
            <a:spAutoFit/>
          </a:bodyPr>
          <a:lstStyle/>
          <a:p>
            <a:r>
              <a:rPr lang="en-US" sz="2800" dirty="0" smtClean="0">
                <a:latin typeface="Kievit Offc" panose="020B0504030101020102" pitchFamily="34" charset="0"/>
              </a:rPr>
              <a:t>OSU EXTENSION SERVICE</a:t>
            </a:r>
            <a:endParaRPr lang="en-US" sz="2800" dirty="0">
              <a:latin typeface="Kievit Offc" panose="020B0504030101020102" pitchFamily="34" charset="0"/>
            </a:endParaRPr>
          </a:p>
        </p:txBody>
      </p:sp>
    </p:spTree>
    <p:extLst>
      <p:ext uri="{BB962C8B-B14F-4D97-AF65-F5344CB8AC3E}">
        <p14:creationId xmlns:p14="http://schemas.microsoft.com/office/powerpoint/2010/main" val="35486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314" y="255397"/>
            <a:ext cx="11121572" cy="4682363"/>
          </a:xfrm>
        </p:spPr>
        <p:txBody>
          <a:bodyPr>
            <a:normAutofit/>
          </a:bodyPr>
          <a:lstStyle/>
          <a:p>
            <a:pPr>
              <a:lnSpc>
                <a:spcPct val="100000"/>
              </a:lnSpc>
              <a:spcBef>
                <a:spcPts val="1800"/>
              </a:spcBef>
            </a:pPr>
            <a:r>
              <a:rPr lang="en-US" sz="6000" dirty="0" smtClean="0">
                <a:latin typeface="Kievit Offc" panose="020B0504030101020102" pitchFamily="34" charset="0"/>
              </a:rPr>
              <a:t>Engage</a:t>
            </a:r>
            <a:br>
              <a:rPr lang="en-US" sz="6000" dirty="0" smtClean="0">
                <a:latin typeface="Kievit Offc" panose="020B0504030101020102" pitchFamily="34" charset="0"/>
              </a:rPr>
            </a:br>
            <a:r>
              <a:rPr lang="en-US" sz="6000" dirty="0" smtClean="0">
                <a:latin typeface="Kievit Offc" panose="020B0504030101020102" pitchFamily="34" charset="0"/>
              </a:rPr>
              <a:t>Inspire</a:t>
            </a:r>
            <a:br>
              <a:rPr lang="en-US" sz="6000" dirty="0" smtClean="0">
                <a:latin typeface="Kievit Offc" panose="020B0504030101020102" pitchFamily="34" charset="0"/>
              </a:rPr>
            </a:br>
            <a:r>
              <a:rPr lang="en-US" sz="6000" dirty="0" smtClean="0">
                <a:latin typeface="Kievit Offc" panose="020B0504030101020102" pitchFamily="34" charset="0"/>
              </a:rPr>
              <a:t>Educate</a:t>
            </a:r>
            <a:br>
              <a:rPr lang="en-US" sz="6000" dirty="0" smtClean="0">
                <a:latin typeface="Kievit Offc" panose="020B0504030101020102" pitchFamily="34" charset="0"/>
              </a:rPr>
            </a:br>
            <a:r>
              <a:rPr lang="en-US" sz="6000" dirty="0" smtClean="0">
                <a:latin typeface="Kievit Offc" panose="020B0504030101020102" pitchFamily="34" charset="0"/>
              </a:rPr>
              <a:t>Empower</a:t>
            </a:r>
            <a:endParaRPr lang="en-US" sz="6000" dirty="0">
              <a:latin typeface="Kievit Offc" panose="020B0504030101020102"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8652" y="4937760"/>
            <a:ext cx="4425148" cy="1369632"/>
          </a:xfrm>
          <a:prstGeom prst="rect">
            <a:avLst/>
          </a:prstGeom>
        </p:spPr>
      </p:pic>
    </p:spTree>
    <p:extLst>
      <p:ext uri="{BB962C8B-B14F-4D97-AF65-F5344CB8AC3E}">
        <p14:creationId xmlns:p14="http://schemas.microsoft.com/office/powerpoint/2010/main" val="1682283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208291" y="17576"/>
            <a:ext cx="5406465" cy="5406465"/>
          </a:xfrm>
          <a:prstGeom prst="rect">
            <a:avLst/>
          </a:prstGeom>
        </p:spPr>
      </p:pic>
      <p:sp>
        <p:nvSpPr>
          <p:cNvPr id="8" name="Rectangle 7"/>
          <p:cNvSpPr/>
          <p:nvPr/>
        </p:nvSpPr>
        <p:spPr>
          <a:xfrm>
            <a:off x="0" y="5424041"/>
            <a:ext cx="12192000" cy="1433959"/>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a:xfrm>
            <a:off x="838200" y="5534727"/>
            <a:ext cx="10515600" cy="1325563"/>
          </a:xfrm>
        </p:spPr>
        <p:txBody>
          <a:bodyPr>
            <a:normAutofit/>
          </a:bodyPr>
          <a:lstStyle/>
          <a:p>
            <a:r>
              <a:rPr lang="en-US" sz="4800" dirty="0" smtClean="0">
                <a:solidFill>
                  <a:schemeClr val="bg1"/>
                </a:solidFill>
              </a:rPr>
              <a:t>Empowered to choose ice cream</a:t>
            </a:r>
            <a:endParaRPr lang="en-US" sz="4800" dirty="0">
              <a:solidFill>
                <a:schemeClr val="bg1"/>
              </a:solidFill>
            </a:endParaRPr>
          </a:p>
        </p:txBody>
      </p:sp>
    </p:spTree>
    <p:extLst>
      <p:ext uri="{BB962C8B-B14F-4D97-AF65-F5344CB8AC3E}">
        <p14:creationId xmlns:p14="http://schemas.microsoft.com/office/powerpoint/2010/main" val="3552623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8038" r="7743" b="22638"/>
          <a:stretch/>
        </p:blipFill>
        <p:spPr>
          <a:xfrm>
            <a:off x="0" y="-522515"/>
            <a:ext cx="12206514" cy="6284686"/>
          </a:xfrm>
          <a:prstGeom prst="rect">
            <a:avLst/>
          </a:prstGeom>
        </p:spPr>
      </p:pic>
      <p:sp>
        <p:nvSpPr>
          <p:cNvPr id="8" name="Rectangle 7"/>
          <p:cNvSpPr/>
          <p:nvPr/>
        </p:nvSpPr>
        <p:spPr>
          <a:xfrm>
            <a:off x="0" y="5424041"/>
            <a:ext cx="12192000" cy="1433959"/>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a:xfrm>
            <a:off x="838200" y="5488824"/>
            <a:ext cx="10515600" cy="1325563"/>
          </a:xfrm>
        </p:spPr>
        <p:txBody>
          <a:bodyPr>
            <a:normAutofit/>
          </a:bodyPr>
          <a:lstStyle/>
          <a:p>
            <a:r>
              <a:rPr lang="en-US" sz="4800" dirty="0" smtClean="0">
                <a:solidFill>
                  <a:schemeClr val="bg1"/>
                </a:solidFill>
              </a:rPr>
              <a:t>Building gardens</a:t>
            </a:r>
            <a:endParaRPr lang="en-US" sz="4800" dirty="0">
              <a:solidFill>
                <a:schemeClr val="bg1"/>
              </a:solidFill>
            </a:endParaRPr>
          </a:p>
        </p:txBody>
      </p:sp>
      <p:sp>
        <p:nvSpPr>
          <p:cNvPr id="5" name="Content Placeholder 4"/>
          <p:cNvSpPr>
            <a:spLocks noGrp="1"/>
          </p:cNvSpPr>
          <p:nvPr>
            <p:ph idx="1"/>
          </p:nvPr>
        </p:nvSpPr>
        <p:spPr/>
        <p:txBody>
          <a:bodyPr>
            <a:normAutofit/>
          </a:bodyPr>
          <a:lstStyle/>
          <a:p>
            <a:pPr marL="0" indent="0">
              <a:buNone/>
            </a:pPr>
            <a:endParaRPr lang="en-US" sz="4000" b="1" i="1" dirty="0">
              <a:solidFill>
                <a:srgbClr val="003B5C"/>
              </a:solidFill>
            </a:endParaRPr>
          </a:p>
          <a:p>
            <a:pPr marL="457200" lvl="1" indent="0">
              <a:buNone/>
            </a:pPr>
            <a:endParaRPr lang="en-US" b="1" dirty="0">
              <a:solidFill>
                <a:srgbClr val="003B5C"/>
              </a:solidFill>
            </a:endParaRPr>
          </a:p>
        </p:txBody>
      </p:sp>
    </p:spTree>
    <p:extLst>
      <p:ext uri="{BB962C8B-B14F-4D97-AF65-F5344CB8AC3E}">
        <p14:creationId xmlns:p14="http://schemas.microsoft.com/office/powerpoint/2010/main" val="382710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buNone/>
            </a:pPr>
            <a:endParaRPr lang="en-US" sz="4000" b="1" i="1" dirty="0">
              <a:solidFill>
                <a:srgbClr val="003B5C"/>
              </a:solidFill>
            </a:endParaRPr>
          </a:p>
          <a:p>
            <a:pPr marL="457200" lvl="1" indent="0">
              <a:buNone/>
            </a:pPr>
            <a:endParaRPr lang="en-US" b="1" dirty="0">
              <a:solidFill>
                <a:srgbClr val="003B5C"/>
              </a:solidFill>
            </a:endParaRPr>
          </a:p>
        </p:txBody>
      </p:sp>
      <p:pic>
        <p:nvPicPr>
          <p:cNvPr id="9" name="Picture 8" descr="A close up of a logo&#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0" y="0"/>
            <a:ext cx="12308114" cy="5968327"/>
          </a:xfrm>
          <a:prstGeom prst="rect">
            <a:avLst/>
          </a:prstGeom>
        </p:spPr>
      </p:pic>
      <p:sp>
        <p:nvSpPr>
          <p:cNvPr id="4" name="Rectangle 3"/>
          <p:cNvSpPr/>
          <p:nvPr/>
        </p:nvSpPr>
        <p:spPr>
          <a:xfrm>
            <a:off x="406400" y="449943"/>
            <a:ext cx="5892800" cy="2989943"/>
          </a:xfrm>
          <a:prstGeom prst="rect">
            <a:avLst/>
          </a:prstGeom>
          <a:solidFill>
            <a:srgbClr val="FDD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9600" y="4001294"/>
            <a:ext cx="4455886" cy="1818935"/>
          </a:xfrm>
          <a:prstGeom prst="rect">
            <a:avLst/>
          </a:prstGeom>
          <a:solidFill>
            <a:srgbClr val="58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065486" y="4910761"/>
            <a:ext cx="5312228" cy="909468"/>
          </a:xfrm>
          <a:prstGeom prst="rect">
            <a:avLst/>
          </a:prstGeom>
          <a:solidFill>
            <a:srgbClr val="58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09600" y="34544"/>
            <a:ext cx="4808496" cy="1446550"/>
          </a:xfrm>
          <a:prstGeom prst="rect">
            <a:avLst/>
          </a:prstGeom>
          <a:noFill/>
        </p:spPr>
        <p:txBody>
          <a:bodyPr wrap="none" rtlCol="0">
            <a:spAutoFit/>
          </a:bodyPr>
          <a:lstStyle/>
          <a:p>
            <a:r>
              <a:rPr lang="en-US" sz="8800" dirty="0" smtClean="0">
                <a:solidFill>
                  <a:srgbClr val="003B5C"/>
                </a:solidFill>
                <a:latin typeface="Stratum2 Medium" panose="020B0506030000020004" pitchFamily="34" charset="0"/>
              </a:rPr>
              <a:t>Grow this!</a:t>
            </a:r>
            <a:endParaRPr lang="en-US" sz="8800" dirty="0">
              <a:solidFill>
                <a:srgbClr val="003B5C"/>
              </a:solidFill>
              <a:latin typeface="Stratum2 Medium" panose="020B0506030000020004" pitchFamily="34" charset="0"/>
            </a:endParaRPr>
          </a:p>
        </p:txBody>
      </p:sp>
      <p:sp>
        <p:nvSpPr>
          <p:cNvPr id="3" name="TextBox 2"/>
          <p:cNvSpPr txBox="1"/>
          <p:nvPr/>
        </p:nvSpPr>
        <p:spPr>
          <a:xfrm>
            <a:off x="572365" y="1208204"/>
            <a:ext cx="7526607" cy="2528897"/>
          </a:xfrm>
          <a:prstGeom prst="rect">
            <a:avLst/>
          </a:prstGeom>
          <a:noFill/>
        </p:spPr>
        <p:txBody>
          <a:bodyPr wrap="square" rtlCol="0">
            <a:spAutoFit/>
          </a:bodyPr>
          <a:lstStyle/>
          <a:p>
            <a:pPr>
              <a:lnSpc>
                <a:spcPts val="9500"/>
              </a:lnSpc>
            </a:pPr>
            <a:r>
              <a:rPr lang="en-US" sz="8000" dirty="0" smtClean="0">
                <a:solidFill>
                  <a:srgbClr val="003B5C"/>
                </a:solidFill>
                <a:latin typeface="Kievit Offc" panose="020B0504030101020102" pitchFamily="34" charset="0"/>
              </a:rPr>
              <a:t>Oregon Garden Challenge</a:t>
            </a:r>
            <a:endParaRPr lang="en-US" sz="8000" dirty="0">
              <a:solidFill>
                <a:srgbClr val="003B5C"/>
              </a:solidFill>
              <a:latin typeface="Kievit Offc" panose="020B0504030101020102" pitchFamily="34" charset="0"/>
            </a:endParaRPr>
          </a:p>
        </p:txBody>
      </p:sp>
      <p:sp>
        <p:nvSpPr>
          <p:cNvPr id="8" name="Rectangle 7"/>
          <p:cNvSpPr/>
          <p:nvPr/>
        </p:nvSpPr>
        <p:spPr>
          <a:xfrm>
            <a:off x="0" y="5424041"/>
            <a:ext cx="12192000" cy="1433959"/>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Title 9"/>
          <p:cNvSpPr>
            <a:spLocks noGrp="1"/>
          </p:cNvSpPr>
          <p:nvPr>
            <p:ph type="title"/>
          </p:nvPr>
        </p:nvSpPr>
        <p:spPr>
          <a:xfrm>
            <a:off x="838200" y="5455630"/>
            <a:ext cx="10515600" cy="1325563"/>
          </a:xfrm>
        </p:spPr>
        <p:txBody>
          <a:bodyPr>
            <a:normAutofit/>
          </a:bodyPr>
          <a:lstStyle/>
          <a:p>
            <a:r>
              <a:rPr lang="en-US" sz="7200" dirty="0" smtClean="0">
                <a:solidFill>
                  <a:schemeClr val="bg1"/>
                </a:solidFill>
              </a:rPr>
              <a:t> </a:t>
            </a:r>
            <a:r>
              <a:rPr lang="en-US" sz="4800" dirty="0" smtClean="0">
                <a:solidFill>
                  <a:schemeClr val="bg1"/>
                </a:solidFill>
              </a:rPr>
              <a:t>3,500 participants! </a:t>
            </a:r>
            <a:endParaRPr lang="en-US" sz="4800" dirty="0">
              <a:solidFill>
                <a:schemeClr val="bg1"/>
              </a:solidFill>
            </a:endParaRPr>
          </a:p>
        </p:txBody>
      </p:sp>
    </p:spTree>
    <p:extLst>
      <p:ext uri="{BB962C8B-B14F-4D97-AF65-F5344CB8AC3E}">
        <p14:creationId xmlns:p14="http://schemas.microsoft.com/office/powerpoint/2010/main" val="2227062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p:cNvSpPr>
            <a:spLocks noGrp="1"/>
          </p:cNvSpPr>
          <p:nvPr>
            <p:ph idx="1"/>
          </p:nvPr>
        </p:nvSpPr>
        <p:spPr>
          <a:xfrm>
            <a:off x="196563" y="72572"/>
            <a:ext cx="3940009" cy="2481942"/>
          </a:xfrm>
        </p:spPr>
        <p:txBody>
          <a:bodyPr>
            <a:normAutofit fontScale="92500" lnSpcReduction="10000"/>
          </a:bodyPr>
          <a:lstStyle/>
          <a:p>
            <a:pPr marL="0" indent="0">
              <a:buNone/>
            </a:pPr>
            <a:endParaRPr lang="en-US" sz="6000" dirty="0" smtClean="0">
              <a:solidFill>
                <a:schemeClr val="bg1"/>
              </a:solidFill>
            </a:endParaRPr>
          </a:p>
          <a:p>
            <a:pPr marL="0" indent="0">
              <a:buNone/>
            </a:pPr>
            <a:r>
              <a:rPr lang="en-US" sz="6000" dirty="0" smtClean="0">
                <a:solidFill>
                  <a:schemeClr val="bg1"/>
                </a:solidFill>
              </a:rPr>
              <a:t>Inspired</a:t>
            </a:r>
          </a:p>
          <a:p>
            <a:pPr marL="0" indent="0">
              <a:buNone/>
            </a:pPr>
            <a:r>
              <a:rPr lang="en-US" sz="6000" dirty="0">
                <a:solidFill>
                  <a:schemeClr val="bg1"/>
                </a:solidFill>
              </a:rPr>
              <a:t>b</a:t>
            </a:r>
            <a:r>
              <a:rPr lang="en-US" sz="6000" dirty="0" smtClean="0">
                <a:solidFill>
                  <a:schemeClr val="bg1"/>
                </a:solidFill>
              </a:rPr>
              <a:t>y… </a:t>
            </a:r>
          </a:p>
        </p:txBody>
      </p:sp>
      <p:pic>
        <p:nvPicPr>
          <p:cNvPr id="7" name="Picture 6"/>
          <p:cNvPicPr>
            <a:picLocks noChangeAspect="1"/>
          </p:cNvPicPr>
          <p:nvPr/>
        </p:nvPicPr>
        <p:blipFill rotWithShape="1">
          <a:blip r:embed="rId3"/>
          <a:srcRect l="10970"/>
          <a:stretch/>
        </p:blipFill>
        <p:spPr>
          <a:xfrm>
            <a:off x="3033486" y="0"/>
            <a:ext cx="9158514" cy="6858000"/>
          </a:xfrm>
          <a:prstGeom prst="rect">
            <a:avLst/>
          </a:prstGeom>
        </p:spPr>
      </p:pic>
    </p:spTree>
    <p:extLst>
      <p:ext uri="{BB962C8B-B14F-4D97-AF65-F5344CB8AC3E}">
        <p14:creationId xmlns:p14="http://schemas.microsoft.com/office/powerpoint/2010/main" val="40446630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9727" y="0"/>
            <a:ext cx="3120564"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itle 3"/>
          <p:cNvSpPr>
            <a:spLocks noGrp="1"/>
          </p:cNvSpPr>
          <p:nvPr>
            <p:ph type="title"/>
          </p:nvPr>
        </p:nvSpPr>
        <p:spPr>
          <a:xfrm>
            <a:off x="106146" y="197163"/>
            <a:ext cx="4661255" cy="1325563"/>
          </a:xfrm>
        </p:spPr>
        <p:txBody>
          <a:bodyPr/>
          <a:lstStyle/>
          <a:p>
            <a:r>
              <a:rPr lang="en-US" dirty="0" smtClean="0">
                <a:solidFill>
                  <a:schemeClr val="bg1"/>
                </a:solidFill>
              </a:rPr>
              <a:t>Community Partners</a:t>
            </a:r>
            <a:endParaRPr lang="en-US" dirty="0">
              <a:solidFill>
                <a:schemeClr val="bg1"/>
              </a:solidFill>
            </a:endParaRP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3877" y="1956710"/>
            <a:ext cx="2196483" cy="1260833"/>
          </a:xfrm>
        </p:spPr>
      </p:pic>
      <p:sp>
        <p:nvSpPr>
          <p:cNvPr id="13" name="Title 3"/>
          <p:cNvSpPr txBox="1">
            <a:spLocks/>
          </p:cNvSpPr>
          <p:nvPr/>
        </p:nvSpPr>
        <p:spPr>
          <a:xfrm>
            <a:off x="6559984" y="233401"/>
            <a:ext cx="551894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tx2"/>
                </a:solidFill>
                <a:latin typeface="Stratum2 Regular" panose="020B0506030000020004" pitchFamily="34" charset="0"/>
                <a:ea typeface="+mj-ea"/>
                <a:cs typeface="+mj-cs"/>
              </a:defRPr>
            </a:lvl1pPr>
          </a:lstStyle>
          <a:p>
            <a:endParaRPr lang="en-US" dirty="0">
              <a:solidFill>
                <a:schemeClr val="bg1"/>
              </a:solidFill>
              <a:latin typeface="Stratum2 Bold" panose="020B0506030000020004" pitchFamily="34" charset="0"/>
            </a:endParaRPr>
          </a:p>
        </p:txBody>
      </p:sp>
      <p:pic>
        <p:nvPicPr>
          <p:cNvPr id="2" name="Picture 1"/>
          <p:cNvPicPr>
            <a:picLocks noChangeAspect="1"/>
          </p:cNvPicPr>
          <p:nvPr/>
        </p:nvPicPr>
        <p:blipFill>
          <a:blip r:embed="rId4"/>
          <a:stretch>
            <a:fillRect/>
          </a:stretch>
        </p:blipFill>
        <p:spPr>
          <a:xfrm>
            <a:off x="4003217" y="3654160"/>
            <a:ext cx="3057143" cy="1219048"/>
          </a:xfrm>
          <a:prstGeom prst="rect">
            <a:avLst/>
          </a:prstGeom>
        </p:spPr>
      </p:pic>
      <p:grpSp>
        <p:nvGrpSpPr>
          <p:cNvPr id="8" name="Group 7"/>
          <p:cNvGrpSpPr/>
          <p:nvPr/>
        </p:nvGrpSpPr>
        <p:grpSpPr>
          <a:xfrm>
            <a:off x="5669962" y="450821"/>
            <a:ext cx="3662724" cy="1279056"/>
            <a:chOff x="0" y="5206428"/>
            <a:chExt cx="4085060" cy="1407945"/>
          </a:xfrm>
        </p:grpSpPr>
        <p:sp>
          <p:nvSpPr>
            <p:cNvPr id="4" name="Rectangle 3"/>
            <p:cNvSpPr/>
            <p:nvPr/>
          </p:nvSpPr>
          <p:spPr>
            <a:xfrm>
              <a:off x="0" y="5206428"/>
              <a:ext cx="4085060" cy="138813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5"/>
            <a:stretch>
              <a:fillRect/>
            </a:stretch>
          </p:blipFill>
          <p:spPr>
            <a:xfrm>
              <a:off x="53073" y="5312859"/>
              <a:ext cx="3978914" cy="1301514"/>
            </a:xfrm>
            <a:prstGeom prst="rect">
              <a:avLst/>
            </a:prstGeom>
          </p:spPr>
        </p:pic>
      </p:grpSp>
      <p:pic>
        <p:nvPicPr>
          <p:cNvPr id="7" name="Picture 6"/>
          <p:cNvPicPr>
            <a:picLocks noChangeAspect="1"/>
          </p:cNvPicPr>
          <p:nvPr/>
        </p:nvPicPr>
        <p:blipFill>
          <a:blip r:embed="rId6"/>
          <a:stretch>
            <a:fillRect/>
          </a:stretch>
        </p:blipFill>
        <p:spPr>
          <a:xfrm>
            <a:off x="6931217" y="5004215"/>
            <a:ext cx="1714500" cy="1714500"/>
          </a:xfrm>
          <a:prstGeom prst="rect">
            <a:avLst/>
          </a:prstGeom>
        </p:spPr>
      </p:pic>
      <p:pic>
        <p:nvPicPr>
          <p:cNvPr id="9" name="Picture 8"/>
          <p:cNvPicPr>
            <a:picLocks noChangeAspect="1"/>
          </p:cNvPicPr>
          <p:nvPr/>
        </p:nvPicPr>
        <p:blipFill>
          <a:blip r:embed="rId7"/>
          <a:stretch>
            <a:fillRect/>
          </a:stretch>
        </p:blipFill>
        <p:spPr>
          <a:xfrm>
            <a:off x="8052740" y="3702762"/>
            <a:ext cx="3516068" cy="882958"/>
          </a:xfrm>
          <a:prstGeom prst="rect">
            <a:avLst/>
          </a:prstGeom>
        </p:spPr>
      </p:pic>
      <p:pic>
        <p:nvPicPr>
          <p:cNvPr id="15" name="Picture 14"/>
          <p:cNvPicPr>
            <a:picLocks noChangeAspect="1"/>
          </p:cNvPicPr>
          <p:nvPr/>
        </p:nvPicPr>
        <p:blipFill>
          <a:blip r:embed="rId8"/>
          <a:stretch>
            <a:fillRect/>
          </a:stretch>
        </p:blipFill>
        <p:spPr>
          <a:xfrm>
            <a:off x="7788467" y="1977459"/>
            <a:ext cx="2249866" cy="1306808"/>
          </a:xfrm>
          <a:prstGeom prst="rect">
            <a:avLst/>
          </a:prstGeom>
        </p:spPr>
      </p:pic>
    </p:spTree>
    <p:extLst>
      <p:ext uri="{BB962C8B-B14F-4D97-AF65-F5344CB8AC3E}">
        <p14:creationId xmlns:p14="http://schemas.microsoft.com/office/powerpoint/2010/main" val="1667899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D73F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942703" y="365125"/>
            <a:ext cx="10515600" cy="3749675"/>
          </a:xfrm>
        </p:spPr>
        <p:txBody>
          <a:bodyPr/>
          <a:lstStyle/>
          <a:p>
            <a:pPr algn="ctr"/>
            <a:r>
              <a:rPr lang="en-US" dirty="0">
                <a:solidFill>
                  <a:srgbClr val="003B5C"/>
                </a:solidFill>
                <a:latin typeface="Stratum2 Medium" panose="020B0506030000020004" pitchFamily="34" charset="0"/>
              </a:rPr>
              <a:t/>
            </a:r>
            <a:br>
              <a:rPr lang="en-US" dirty="0">
                <a:solidFill>
                  <a:srgbClr val="003B5C"/>
                </a:solidFill>
                <a:latin typeface="Stratum2 Medium" panose="020B0506030000020004" pitchFamily="34" charset="0"/>
              </a:rPr>
            </a:br>
            <a:r>
              <a:rPr lang="en-US" dirty="0">
                <a:solidFill>
                  <a:schemeClr val="bg1"/>
                </a:solidFill>
                <a:latin typeface="Stratum2 Medium" panose="020B0506030000020004" pitchFamily="34" charset="0"/>
              </a:rPr>
              <a:t/>
            </a:r>
            <a:br>
              <a:rPr lang="en-US" dirty="0">
                <a:solidFill>
                  <a:schemeClr val="bg1"/>
                </a:solidFill>
                <a:latin typeface="Stratum2 Medium" panose="020B0506030000020004" pitchFamily="34" charset="0"/>
              </a:rPr>
            </a:br>
            <a:r>
              <a:rPr lang="en-US" sz="6600" dirty="0">
                <a:solidFill>
                  <a:schemeClr val="bg1"/>
                </a:solidFill>
              </a:rPr>
              <a:t>What questions do you have?</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3584" y="5081451"/>
            <a:ext cx="4154719" cy="1285931"/>
          </a:xfrm>
          <a:prstGeom prst="rect">
            <a:avLst/>
          </a:prstGeom>
        </p:spPr>
      </p:pic>
      <p:sp>
        <p:nvSpPr>
          <p:cNvPr id="5" name="TextBox 4"/>
          <p:cNvSpPr txBox="1"/>
          <p:nvPr/>
        </p:nvSpPr>
        <p:spPr>
          <a:xfrm>
            <a:off x="942703" y="5251939"/>
            <a:ext cx="3499804"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noProof="0" dirty="0" smtClean="0">
                <a:ln>
                  <a:noFill/>
                </a:ln>
                <a:solidFill>
                  <a:prstClr val="white"/>
                </a:solidFill>
                <a:effectLst/>
                <a:uLnTx/>
                <a:uFillTx/>
                <a:latin typeface="Kievit Offc" panose="020B0504030101020102" pitchFamily="34" charset="0"/>
                <a:ea typeface="+mn-ea"/>
                <a:cs typeface="+mn-cs"/>
              </a:rPr>
              <a:t>Mandy Hatfield</a:t>
            </a:r>
            <a:endParaRPr kumimoji="0" lang="en-US" sz="1800" b="0" i="0" u="none" strike="noStrike" kern="1200" cap="none" spc="0" normalizeH="0" baseline="0" noProof="0" dirty="0">
              <a:ln>
                <a:noFill/>
              </a:ln>
              <a:solidFill>
                <a:prstClr val="white"/>
              </a:solidFill>
              <a:effectLst/>
              <a:uLnTx/>
              <a:uFillTx/>
              <a:latin typeface="Kievit Offc" panose="020B0504030101020102"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Kievit Offc" panose="020B0504030101020102" pitchFamily="34" charset="0"/>
                <a:ea typeface="+mn-ea"/>
                <a:cs typeface="+mn-cs"/>
              </a:rPr>
              <a:t>Douglas County SNAP-Ed Manager</a:t>
            </a:r>
            <a:endParaRPr kumimoji="0" lang="en-US" sz="1800" b="0" i="0" u="none" strike="noStrike" kern="1200" cap="none" spc="0" normalizeH="0" baseline="0" noProof="0" dirty="0">
              <a:ln>
                <a:noFill/>
              </a:ln>
              <a:solidFill>
                <a:prstClr val="white"/>
              </a:solidFill>
              <a:effectLst/>
              <a:uLnTx/>
              <a:uFillTx/>
              <a:latin typeface="Kievit Offc" panose="020B0504030101020102"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Kievit Offc" panose="020B0504030101020102" pitchFamily="34" charset="0"/>
                <a:ea typeface="+mn-ea"/>
                <a:cs typeface="+mn-cs"/>
              </a:rPr>
              <a:t>mandy.Hatfield@oregonstate.edu</a:t>
            </a:r>
            <a:endParaRPr kumimoji="0" lang="en-US" sz="1800" b="0" i="0" u="none" strike="noStrike" kern="1200" cap="none" spc="0" normalizeH="0" baseline="0" noProof="0" dirty="0">
              <a:ln>
                <a:noFill/>
              </a:ln>
              <a:solidFill>
                <a:prstClr val="white"/>
              </a:solidFill>
              <a:effectLst/>
              <a:uLnTx/>
              <a:uFillTx/>
              <a:latin typeface="Kievit Offc" panose="020B0504030101020102"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Kievit Offc" panose="020B0504030101020102" pitchFamily="34" charset="0"/>
                <a:ea typeface="+mn-ea"/>
                <a:cs typeface="+mn-cs"/>
              </a:rPr>
              <a:t>541-236-3017</a:t>
            </a:r>
            <a:endParaRPr kumimoji="0" lang="en-US" sz="1800" b="0" i="0" u="none" strike="noStrike" kern="1200" cap="none" spc="0" normalizeH="0" baseline="0" noProof="0" dirty="0">
              <a:ln>
                <a:noFill/>
              </a:ln>
              <a:solidFill>
                <a:prstClr val="white"/>
              </a:solidFill>
              <a:effectLst/>
              <a:uLnTx/>
              <a:uFillTx/>
              <a:latin typeface="Kievit Offc" panose="020B0504030101020102" pitchFamily="34" charset="0"/>
              <a:ea typeface="+mn-ea"/>
              <a:cs typeface="+mn-cs"/>
            </a:endParaRPr>
          </a:p>
        </p:txBody>
      </p:sp>
    </p:spTree>
    <p:extLst>
      <p:ext uri="{BB962C8B-B14F-4D97-AF65-F5344CB8AC3E}">
        <p14:creationId xmlns:p14="http://schemas.microsoft.com/office/powerpoint/2010/main" val="28291890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SU RGB 2017">
      <a:dk1>
        <a:srgbClr val="DC4405"/>
      </a:dk1>
      <a:lt1>
        <a:srgbClr val="FFFFFF"/>
      </a:lt1>
      <a:dk2>
        <a:srgbClr val="000000"/>
      </a:dk2>
      <a:lt2>
        <a:srgbClr val="B7A99A"/>
      </a:lt2>
      <a:accent1>
        <a:srgbClr val="A7ACA2"/>
      </a:accent1>
      <a:accent2>
        <a:srgbClr val="7A6855"/>
      </a:accent2>
      <a:accent3>
        <a:srgbClr val="8E9089"/>
      </a:accent3>
      <a:accent4>
        <a:srgbClr val="4A773C"/>
      </a:accent4>
      <a:accent5>
        <a:srgbClr val="00859B"/>
      </a:accent5>
      <a:accent6>
        <a:srgbClr val="FFB500"/>
      </a:accent6>
      <a:hlink>
        <a:srgbClr val="006A8E"/>
      </a:hlink>
      <a:folHlink>
        <a:srgbClr val="0D5257"/>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558C814-5AD2-4C3E-94CD-E263C007C33E}" vid="{EDDDF600-7E31-4DED-A7F5-9B514B1ECEDE}"/>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SU RGB 2017">
      <a:dk1>
        <a:srgbClr val="DC4405"/>
      </a:dk1>
      <a:lt1>
        <a:srgbClr val="FFFFFF"/>
      </a:lt1>
      <a:dk2>
        <a:srgbClr val="000000"/>
      </a:dk2>
      <a:lt2>
        <a:srgbClr val="B7A99A"/>
      </a:lt2>
      <a:accent1>
        <a:srgbClr val="A7ACA2"/>
      </a:accent1>
      <a:accent2>
        <a:srgbClr val="7A6855"/>
      </a:accent2>
      <a:accent3>
        <a:srgbClr val="8E9089"/>
      </a:accent3>
      <a:accent4>
        <a:srgbClr val="4A773C"/>
      </a:accent4>
      <a:accent5>
        <a:srgbClr val="00859B"/>
      </a:accent5>
      <a:accent6>
        <a:srgbClr val="FFB500"/>
      </a:accent6>
      <a:hlink>
        <a:srgbClr val="006A8E"/>
      </a:hlink>
      <a:folHlink>
        <a:srgbClr val="0D5257"/>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558C814-5AD2-4C3E-94CD-E263C007C33E}" vid="{EDDDF600-7E31-4DED-A7F5-9B514B1ECED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15699</TotalTime>
  <Words>594</Words>
  <Application>Microsoft Office PowerPoint</Application>
  <PresentationFormat>Widescreen</PresentationFormat>
  <Paragraphs>35</Paragraphs>
  <Slides>8</Slides>
  <Notes>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8</vt:i4>
      </vt:variant>
    </vt:vector>
  </HeadingPairs>
  <TitlesOfParts>
    <vt:vector size="20" baseType="lpstr">
      <vt:lpstr>Arial</vt:lpstr>
      <vt:lpstr>Calibri</vt:lpstr>
      <vt:lpstr>Georgia</vt:lpstr>
      <vt:lpstr>Kievit Offc</vt:lpstr>
      <vt:lpstr>Rufina-Stencil-Regular</vt:lpstr>
      <vt:lpstr>Stratum2 Bold</vt:lpstr>
      <vt:lpstr>Stratum2 Medium</vt:lpstr>
      <vt:lpstr>Stratum2 Regular</vt:lpstr>
      <vt:lpstr>Verdana</vt:lpstr>
      <vt:lpstr>Office Theme</vt:lpstr>
      <vt:lpstr>1_Office Theme</vt:lpstr>
      <vt:lpstr>2_Office Theme</vt:lpstr>
      <vt:lpstr>The Grow It Oregon Challenge</vt:lpstr>
      <vt:lpstr>Engage Inspire Educate Empower</vt:lpstr>
      <vt:lpstr>Empowered to choose ice cream</vt:lpstr>
      <vt:lpstr>Building gardens</vt:lpstr>
      <vt:lpstr> 3,500 participants! </vt:lpstr>
      <vt:lpstr>PowerPoint Presentation</vt:lpstr>
      <vt:lpstr>Community Partners</vt:lpstr>
      <vt:lpstr>  What questions do you have?</vt:lpstr>
    </vt:vector>
  </TitlesOfParts>
  <Company>Oregon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Murphy, Ann Marie</dc:creator>
  <cp:lastModifiedBy>Hatfield, Amanda Marie</cp:lastModifiedBy>
  <cp:revision>231</cp:revision>
  <dcterms:created xsi:type="dcterms:W3CDTF">2018-01-19T17:31:00Z</dcterms:created>
  <dcterms:modified xsi:type="dcterms:W3CDTF">2021-04-20T16:01:59Z</dcterms:modified>
</cp:coreProperties>
</file>